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0"/>
    <p:restoredTop sz="94681"/>
  </p:normalViewPr>
  <p:slideViewPr>
    <p:cSldViewPr snapToGrid="0" snapToObjects="1">
      <p:cViewPr>
        <p:scale>
          <a:sx n="30" d="100"/>
          <a:sy n="30" d="100"/>
        </p:scale>
        <p:origin x="4648" y="2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67F5F-49ED-3E40-AE7C-80ED30B52CD6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6DA54-9CA5-6D44-80D1-9B179EC1F6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9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9.5 cm</a:t>
            </a:r>
          </a:p>
          <a:p>
            <a:r>
              <a:rPr lang="en-GB" dirty="0"/>
              <a:t>17.68 cm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6DA54-9CA5-6D44-80D1-9B179EC1F68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14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1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59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05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75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1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27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5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00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63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33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3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0C324-D911-9949-A81A-9C3505B102E7}" type="datetimeFigureOut">
              <a:rPr lang="en-GB" smtClean="0"/>
              <a:t>30/12/2020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30D3C-AA63-FD4A-9670-9E03F97E75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95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.png"/><Relationship Id="rId18" Type="http://schemas.openxmlformats.org/officeDocument/2006/relationships/image" Target="../media/image14.png"/><Relationship Id="rId26" Type="http://schemas.openxmlformats.org/officeDocument/2006/relationships/image" Target="../media/image7.png"/><Relationship Id="rId3" Type="http://schemas.openxmlformats.org/officeDocument/2006/relationships/image" Target="../media/image9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5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image" Target="../media/image16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.png"/><Relationship Id="rId24" Type="http://schemas.openxmlformats.org/officeDocument/2006/relationships/image" Target="../media/image11.png"/><Relationship Id="rId5" Type="http://schemas.openxmlformats.org/officeDocument/2006/relationships/image" Target="../media/image17.png"/><Relationship Id="rId15" Type="http://schemas.openxmlformats.org/officeDocument/2006/relationships/image" Target="../media/image18.png"/><Relationship Id="rId23" Type="http://schemas.openxmlformats.org/officeDocument/2006/relationships/image" Target="../media/image4.png"/><Relationship Id="rId28" Type="http://schemas.microsoft.com/office/2007/relationships/hdphoto" Target="../media/hdphoto1.wdp"/><Relationship Id="rId10" Type="http://schemas.openxmlformats.org/officeDocument/2006/relationships/image" Target="../media/image26.png"/><Relationship Id="rId19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Relationship Id="rId22" Type="http://schemas.openxmlformats.org/officeDocument/2006/relationships/image" Target="../media/image10.png"/><Relationship Id="rId27" Type="http://schemas.openxmlformats.org/officeDocument/2006/relationships/image" Target="../media/image27.png"/><Relationship Id="rId30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28.png"/><Relationship Id="rId26" Type="http://schemas.openxmlformats.org/officeDocument/2006/relationships/image" Target="../media/image43.png"/><Relationship Id="rId3" Type="http://schemas.openxmlformats.org/officeDocument/2006/relationships/image" Target="../media/image30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34.png"/><Relationship Id="rId12" Type="http://schemas.openxmlformats.org/officeDocument/2006/relationships/image" Target="../media/image10.png"/><Relationship Id="rId17" Type="http://schemas.microsoft.com/office/2007/relationships/hdphoto" Target="../media/hdphoto2.wdp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32.png"/><Relationship Id="rId15" Type="http://schemas.openxmlformats.org/officeDocument/2006/relationships/image" Target="../media/image7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5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2.png"/><Relationship Id="rId14" Type="http://schemas.openxmlformats.org/officeDocument/2006/relationships/image" Target="../media/image35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8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538B17-6B2A-5A47-BDAA-1089B5B8AF14}"/>
              </a:ext>
            </a:extLst>
          </p:cNvPr>
          <p:cNvSpPr txBox="1"/>
          <p:nvPr/>
        </p:nvSpPr>
        <p:spPr>
          <a:xfrm>
            <a:off x="1636295" y="1155032"/>
            <a:ext cx="13883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Total Crashes to Light Conditions.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5DA148-DA01-9E46-AF4F-804671AFF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6" r="13353"/>
          <a:stretch/>
        </p:blipFill>
        <p:spPr>
          <a:xfrm>
            <a:off x="14460128" y="7854364"/>
            <a:ext cx="13883506" cy="16395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BA1E-9791-5B48-858F-E40036CD8EF6}"/>
              </a:ext>
            </a:extLst>
          </p:cNvPr>
          <p:cNvGrpSpPr/>
          <p:nvPr/>
        </p:nvGrpSpPr>
        <p:grpSpPr>
          <a:xfrm>
            <a:off x="39708109" y="0"/>
            <a:ext cx="2918718" cy="4744688"/>
            <a:chOff x="28029184" y="4572001"/>
            <a:chExt cx="5502475" cy="7603958"/>
          </a:xfrm>
        </p:grpSpPr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DDB6B8B-1255-C74A-8D22-D7C66276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09" r="31818"/>
            <a:stretch/>
          </p:blipFill>
          <p:spPr>
            <a:xfrm>
              <a:off x="28029184" y="4572001"/>
              <a:ext cx="5502475" cy="760395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03F0B9-632E-C544-AD89-9BCAE184CFCF}"/>
                </a:ext>
              </a:extLst>
            </p:cNvPr>
            <p:cNvSpPr/>
            <p:nvPr/>
          </p:nvSpPr>
          <p:spPr>
            <a:xfrm>
              <a:off x="30319579" y="8855242"/>
              <a:ext cx="1251284" cy="173254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E79CAA-2257-424A-85D0-43EF377ECEAC}"/>
              </a:ext>
            </a:extLst>
          </p:cNvPr>
          <p:cNvSpPr txBox="1"/>
          <p:nvPr/>
        </p:nvSpPr>
        <p:spPr>
          <a:xfrm>
            <a:off x="1636295" y="2935705"/>
            <a:ext cx="77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 a brief </a:t>
            </a:r>
            <a:r>
              <a:rPr lang="en-GB" dirty="0" err="1"/>
              <a:t>ocverview</a:t>
            </a:r>
            <a:endParaRPr lang="en-GB" dirty="0"/>
          </a:p>
        </p:txBody>
      </p:sp>
      <p:pic>
        <p:nvPicPr>
          <p:cNvPr id="11" name="slide25" descr="Wrexham">
            <a:extLst>
              <a:ext uri="{FF2B5EF4-FFF2-40B4-BE49-F238E27FC236}">
                <a16:creationId xmlns:a16="http://schemas.microsoft.com/office/drawing/2014/main" id="{7ECAA9BB-13D2-5741-9691-7E6E0036B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29774417" y="8588496"/>
            <a:ext cx="5487761" cy="2979124"/>
          </a:xfrm>
          <a:prstGeom prst="rect">
            <a:avLst/>
          </a:prstGeom>
        </p:spPr>
      </p:pic>
      <p:pic>
        <p:nvPicPr>
          <p:cNvPr id="12" name="slide4" descr="Blaenau Gwent">
            <a:extLst>
              <a:ext uri="{FF2B5EF4-FFF2-40B4-BE49-F238E27FC236}">
                <a16:creationId xmlns:a16="http://schemas.microsoft.com/office/drawing/2014/main" id="{86136565-5D92-D94D-B343-324A5EC9F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3" b="17474"/>
          <a:stretch/>
        </p:blipFill>
        <p:spPr>
          <a:xfrm>
            <a:off x="29774418" y="17080367"/>
            <a:ext cx="5487760" cy="2696192"/>
          </a:xfrm>
          <a:prstGeom prst="rect">
            <a:avLst/>
          </a:prstGeom>
        </p:spPr>
      </p:pic>
      <p:pic>
        <p:nvPicPr>
          <p:cNvPr id="13" name="slide5" descr="Bridgend">
            <a:extLst>
              <a:ext uri="{FF2B5EF4-FFF2-40B4-BE49-F238E27FC236}">
                <a16:creationId xmlns:a16="http://schemas.microsoft.com/office/drawing/2014/main" id="{E7D374DC-16F9-914E-88A4-91C87F2A7D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6" b="12743"/>
          <a:stretch/>
        </p:blipFill>
        <p:spPr>
          <a:xfrm>
            <a:off x="19429640" y="24876579"/>
            <a:ext cx="5487760" cy="2692841"/>
          </a:xfrm>
          <a:prstGeom prst="rect">
            <a:avLst/>
          </a:prstGeom>
        </p:spPr>
      </p:pic>
      <p:pic>
        <p:nvPicPr>
          <p:cNvPr id="14" name="slide6" descr="Caerphilly">
            <a:extLst>
              <a:ext uri="{FF2B5EF4-FFF2-40B4-BE49-F238E27FC236}">
                <a16:creationId xmlns:a16="http://schemas.microsoft.com/office/drawing/2014/main" id="{AB6C43ED-8F7B-BD4D-BEEC-B8381A459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25414741" y="24965120"/>
            <a:ext cx="5487760" cy="2979122"/>
          </a:xfrm>
          <a:prstGeom prst="rect">
            <a:avLst/>
          </a:prstGeom>
        </p:spPr>
      </p:pic>
      <p:pic>
        <p:nvPicPr>
          <p:cNvPr id="15" name="slide7" descr="Cardiff">
            <a:extLst>
              <a:ext uri="{FF2B5EF4-FFF2-40B4-BE49-F238E27FC236}">
                <a16:creationId xmlns:a16="http://schemas.microsoft.com/office/drawing/2014/main" id="{A2EE8F0A-B4B1-3A47-8861-5D2CA7BC22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39" b="14777"/>
          <a:stretch/>
        </p:blipFill>
        <p:spPr>
          <a:xfrm>
            <a:off x="30890936" y="24965121"/>
            <a:ext cx="4558013" cy="2979122"/>
          </a:xfrm>
          <a:prstGeom prst="rect">
            <a:avLst/>
          </a:prstGeom>
        </p:spPr>
      </p:pic>
      <p:pic>
        <p:nvPicPr>
          <p:cNvPr id="16" name="slide8" descr="Carmarthenshire">
            <a:extLst>
              <a:ext uri="{FF2B5EF4-FFF2-40B4-BE49-F238E27FC236}">
                <a16:creationId xmlns:a16="http://schemas.microsoft.com/office/drawing/2014/main" id="{50CF8BC6-67DC-D244-8E74-FC0DFA7A8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1627701" y="25492015"/>
            <a:ext cx="5487761" cy="2979122"/>
          </a:xfrm>
          <a:prstGeom prst="rect">
            <a:avLst/>
          </a:prstGeom>
        </p:spPr>
      </p:pic>
      <p:pic>
        <p:nvPicPr>
          <p:cNvPr id="17" name="slide9" descr="Ceredigion">
            <a:extLst>
              <a:ext uri="{FF2B5EF4-FFF2-40B4-BE49-F238E27FC236}">
                <a16:creationId xmlns:a16="http://schemas.microsoft.com/office/drawing/2014/main" id="{F656BC71-D6CD-EC43-AF63-D20C607FAB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022"/>
          <a:stretch/>
        </p:blipFill>
        <p:spPr>
          <a:xfrm>
            <a:off x="10563386" y="14156739"/>
            <a:ext cx="4471112" cy="3259391"/>
          </a:xfrm>
          <a:prstGeom prst="rect">
            <a:avLst/>
          </a:prstGeom>
        </p:spPr>
      </p:pic>
      <p:pic>
        <p:nvPicPr>
          <p:cNvPr id="18" name="slide10" descr="Conwy">
            <a:extLst>
              <a:ext uri="{FF2B5EF4-FFF2-40B4-BE49-F238E27FC236}">
                <a16:creationId xmlns:a16="http://schemas.microsoft.com/office/drawing/2014/main" id="{2026BBE7-4919-9C4E-AB62-3C6004A553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5245"/>
          <a:stretch/>
        </p:blipFill>
        <p:spPr>
          <a:xfrm>
            <a:off x="20363090" y="4520111"/>
            <a:ext cx="4554310" cy="2962759"/>
          </a:xfrm>
          <a:prstGeom prst="rect">
            <a:avLst/>
          </a:prstGeom>
        </p:spPr>
      </p:pic>
      <p:pic>
        <p:nvPicPr>
          <p:cNvPr id="19" name="slide11" descr="Denbighshire">
            <a:extLst>
              <a:ext uri="{FF2B5EF4-FFF2-40B4-BE49-F238E27FC236}">
                <a16:creationId xmlns:a16="http://schemas.microsoft.com/office/drawing/2014/main" id="{6D7C69FE-BD87-7E4F-8E4D-7E48EDC05C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4777"/>
          <a:stretch/>
        </p:blipFill>
        <p:spPr>
          <a:xfrm>
            <a:off x="25162284" y="4535009"/>
            <a:ext cx="4554310" cy="2979122"/>
          </a:xfrm>
          <a:prstGeom prst="rect">
            <a:avLst/>
          </a:prstGeom>
        </p:spPr>
      </p:pic>
      <p:pic>
        <p:nvPicPr>
          <p:cNvPr id="20" name="slide12" descr="Flintshire">
            <a:extLst>
              <a:ext uri="{FF2B5EF4-FFF2-40B4-BE49-F238E27FC236}">
                <a16:creationId xmlns:a16="http://schemas.microsoft.com/office/drawing/2014/main" id="{BD6B0DDA-F72A-2446-8E2D-CD8D44EEB33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29774419" y="4785474"/>
            <a:ext cx="5487760" cy="2979122"/>
          </a:xfrm>
          <a:prstGeom prst="rect">
            <a:avLst/>
          </a:prstGeom>
        </p:spPr>
      </p:pic>
      <p:pic>
        <p:nvPicPr>
          <p:cNvPr id="21" name="slide13" descr="Gwynedd">
            <a:extLst>
              <a:ext uri="{FF2B5EF4-FFF2-40B4-BE49-F238E27FC236}">
                <a16:creationId xmlns:a16="http://schemas.microsoft.com/office/drawing/2014/main" id="{3950D1D2-50ED-AD45-B801-D7C23C1EB8A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4" b="14777"/>
          <a:stretch/>
        </p:blipFill>
        <p:spPr>
          <a:xfrm>
            <a:off x="10563386" y="10755890"/>
            <a:ext cx="4410357" cy="2979121"/>
          </a:xfrm>
          <a:prstGeom prst="rect">
            <a:avLst/>
          </a:prstGeom>
        </p:spPr>
      </p:pic>
      <p:pic>
        <p:nvPicPr>
          <p:cNvPr id="22" name="slide14" descr="Isle of Anglesey">
            <a:extLst>
              <a:ext uri="{FF2B5EF4-FFF2-40B4-BE49-F238E27FC236}">
                <a16:creationId xmlns:a16="http://schemas.microsoft.com/office/drawing/2014/main" id="{642F09C3-A47B-B040-96A0-5D9FC683BC5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6" b="14608"/>
          <a:stretch/>
        </p:blipFill>
        <p:spPr>
          <a:xfrm>
            <a:off x="10772936" y="4869343"/>
            <a:ext cx="4410357" cy="2985021"/>
          </a:xfrm>
          <a:prstGeom prst="rect">
            <a:avLst/>
          </a:prstGeom>
        </p:spPr>
      </p:pic>
      <p:pic>
        <p:nvPicPr>
          <p:cNvPr id="23" name="slide15" descr="Merthyr Tydfil">
            <a:extLst>
              <a:ext uri="{FF2B5EF4-FFF2-40B4-BE49-F238E27FC236}">
                <a16:creationId xmlns:a16="http://schemas.microsoft.com/office/drawing/2014/main" id="{D32995F7-5E92-4643-9CEC-295EAF76F2E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7" b="14776"/>
          <a:stretch/>
        </p:blipFill>
        <p:spPr>
          <a:xfrm>
            <a:off x="28158621" y="21845934"/>
            <a:ext cx="4447729" cy="2979123"/>
          </a:xfrm>
          <a:prstGeom prst="rect">
            <a:avLst/>
          </a:prstGeom>
        </p:spPr>
      </p:pic>
      <p:pic>
        <p:nvPicPr>
          <p:cNvPr id="24" name="slide16" descr="Monmouthshire">
            <a:extLst>
              <a:ext uri="{FF2B5EF4-FFF2-40B4-BE49-F238E27FC236}">
                <a16:creationId xmlns:a16="http://schemas.microsoft.com/office/drawing/2014/main" id="{EC32B1C6-D21D-7240-88F7-C536787FC9E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34108052" y="20347442"/>
            <a:ext cx="5487760" cy="2979122"/>
          </a:xfrm>
          <a:prstGeom prst="rect">
            <a:avLst/>
          </a:prstGeom>
        </p:spPr>
      </p:pic>
      <p:pic>
        <p:nvPicPr>
          <p:cNvPr id="25" name="slide17" descr="Neath &amp;amp; Port Talbot">
            <a:extLst>
              <a:ext uri="{FF2B5EF4-FFF2-40B4-BE49-F238E27FC236}">
                <a16:creationId xmlns:a16="http://schemas.microsoft.com/office/drawing/2014/main" id="{B00A75CE-3B75-634F-80F0-F0452D8CE1D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777"/>
          <a:stretch/>
        </p:blipFill>
        <p:spPr>
          <a:xfrm>
            <a:off x="14176117" y="24671792"/>
            <a:ext cx="4471112" cy="2979122"/>
          </a:xfrm>
          <a:prstGeom prst="rect">
            <a:avLst/>
          </a:prstGeom>
        </p:spPr>
      </p:pic>
      <p:pic>
        <p:nvPicPr>
          <p:cNvPr id="26" name="slide18" descr="Newport">
            <a:extLst>
              <a:ext uri="{FF2B5EF4-FFF2-40B4-BE49-F238E27FC236}">
                <a16:creationId xmlns:a16="http://schemas.microsoft.com/office/drawing/2014/main" id="{3F281E80-F51C-E641-B8F5-11BC30CA7BA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35745480" y="24965120"/>
            <a:ext cx="5487760" cy="2979122"/>
          </a:xfrm>
          <a:prstGeom prst="rect">
            <a:avLst/>
          </a:prstGeom>
        </p:spPr>
      </p:pic>
      <p:pic>
        <p:nvPicPr>
          <p:cNvPr id="27" name="slide19" descr="Pembrokeshire">
            <a:extLst>
              <a:ext uri="{FF2B5EF4-FFF2-40B4-BE49-F238E27FC236}">
                <a16:creationId xmlns:a16="http://schemas.microsoft.com/office/drawing/2014/main" id="{1C96E80D-D04E-4242-A1E2-E76E080C9F8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1838576" y="20311347"/>
            <a:ext cx="5487762" cy="3015218"/>
          </a:xfrm>
          <a:prstGeom prst="rect">
            <a:avLst/>
          </a:prstGeom>
        </p:spPr>
      </p:pic>
      <p:pic>
        <p:nvPicPr>
          <p:cNvPr id="28" name="slide20" descr="Powys">
            <a:extLst>
              <a:ext uri="{FF2B5EF4-FFF2-40B4-BE49-F238E27FC236}">
                <a16:creationId xmlns:a16="http://schemas.microsoft.com/office/drawing/2014/main" id="{2092EF91-2043-1745-A95E-0BB005DD692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7" b="14776"/>
          <a:stretch/>
        </p:blipFill>
        <p:spPr>
          <a:xfrm>
            <a:off x="29774417" y="12480060"/>
            <a:ext cx="4447729" cy="2979124"/>
          </a:xfrm>
          <a:prstGeom prst="rect">
            <a:avLst/>
          </a:prstGeom>
        </p:spPr>
      </p:pic>
      <p:pic>
        <p:nvPicPr>
          <p:cNvPr id="29" name="slide21" descr="Rhondda Cynon Taff">
            <a:extLst>
              <a:ext uri="{FF2B5EF4-FFF2-40B4-BE49-F238E27FC236}">
                <a16:creationId xmlns:a16="http://schemas.microsoft.com/office/drawing/2014/main" id="{6275AF14-5261-4545-A9B6-79D565E92C8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8361"/>
          <a:stretch/>
        </p:blipFill>
        <p:spPr>
          <a:xfrm>
            <a:off x="16041674" y="21971211"/>
            <a:ext cx="5487763" cy="2853846"/>
          </a:xfrm>
          <a:prstGeom prst="rect">
            <a:avLst/>
          </a:prstGeom>
        </p:spPr>
      </p:pic>
      <p:pic>
        <p:nvPicPr>
          <p:cNvPr id="30" name="slide23" descr="Torfaen">
            <a:extLst>
              <a:ext uri="{FF2B5EF4-FFF2-40B4-BE49-F238E27FC236}">
                <a16:creationId xmlns:a16="http://schemas.microsoft.com/office/drawing/2014/main" id="{7B213DA8-16C6-0545-9F06-343D7CE9980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9" b="15245"/>
          <a:stretch/>
        </p:blipFill>
        <p:spPr>
          <a:xfrm>
            <a:off x="718016" y="4360437"/>
            <a:ext cx="5487762" cy="2962759"/>
          </a:xfrm>
          <a:prstGeom prst="rect">
            <a:avLst/>
          </a:prstGeom>
        </p:spPr>
      </p:pic>
      <p:pic>
        <p:nvPicPr>
          <p:cNvPr id="31" name="slide22" descr="Swansea">
            <a:extLst>
              <a:ext uri="{FF2B5EF4-FFF2-40B4-BE49-F238E27FC236}">
                <a16:creationId xmlns:a16="http://schemas.microsoft.com/office/drawing/2014/main" id="{DC062F9F-91C9-E040-BF0D-97311A0F907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9311"/>
          <a:stretch/>
        </p:blipFill>
        <p:spPr>
          <a:xfrm>
            <a:off x="718016" y="7786119"/>
            <a:ext cx="5487763" cy="3023349"/>
          </a:xfrm>
          <a:prstGeom prst="rect">
            <a:avLst/>
          </a:prstGeom>
        </p:spPr>
      </p:pic>
      <p:pic>
        <p:nvPicPr>
          <p:cNvPr id="32" name="slide24" descr="Vale of Glamorgan">
            <a:extLst>
              <a:ext uri="{FF2B5EF4-FFF2-40B4-BE49-F238E27FC236}">
                <a16:creationId xmlns:a16="http://schemas.microsoft.com/office/drawing/2014/main" id="{EDF3DEB2-B23C-7643-8698-B0743030CD6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718017" y="11168795"/>
            <a:ext cx="5487762" cy="3015218"/>
          </a:xfrm>
          <a:prstGeom prst="rect">
            <a:avLst/>
          </a:prstGeom>
        </p:spPr>
      </p:pic>
      <p:pic>
        <p:nvPicPr>
          <p:cNvPr id="33" name="slide22" descr="Swansea">
            <a:extLst>
              <a:ext uri="{FF2B5EF4-FFF2-40B4-BE49-F238E27FC236}">
                <a16:creationId xmlns:a16="http://schemas.microsoft.com/office/drawing/2014/main" id="{10ED9F54-A959-574A-A76D-4B9AA9D4B1D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5" b="47147"/>
          <a:stretch/>
        </p:blipFill>
        <p:spPr>
          <a:xfrm>
            <a:off x="37724315" y="407049"/>
            <a:ext cx="1898722" cy="17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5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538B17-6B2A-5A47-BDAA-1089B5B8AF14}"/>
              </a:ext>
            </a:extLst>
          </p:cNvPr>
          <p:cNvSpPr txBox="1"/>
          <p:nvPr/>
        </p:nvSpPr>
        <p:spPr>
          <a:xfrm>
            <a:off x="1636295" y="1155032"/>
            <a:ext cx="13883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Total Crashes to Light Conditions.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5DA148-DA01-9E46-AF4F-804671AFF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6" r="15752"/>
          <a:stretch/>
        </p:blipFill>
        <p:spPr>
          <a:xfrm>
            <a:off x="29416320" y="5607704"/>
            <a:ext cx="13387443" cy="163957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BA1E-9791-5B48-858F-E40036CD8EF6}"/>
              </a:ext>
            </a:extLst>
          </p:cNvPr>
          <p:cNvGrpSpPr/>
          <p:nvPr/>
        </p:nvGrpSpPr>
        <p:grpSpPr>
          <a:xfrm>
            <a:off x="39708109" y="0"/>
            <a:ext cx="2918718" cy="4744688"/>
            <a:chOff x="28029184" y="4572001"/>
            <a:chExt cx="5502475" cy="7603958"/>
          </a:xfrm>
        </p:grpSpPr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DDB6B8B-1255-C74A-8D22-D7C66276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09" r="31818"/>
            <a:stretch/>
          </p:blipFill>
          <p:spPr>
            <a:xfrm>
              <a:off x="28029184" y="4572001"/>
              <a:ext cx="5502475" cy="760395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03F0B9-632E-C544-AD89-9BCAE184CFCF}"/>
                </a:ext>
              </a:extLst>
            </p:cNvPr>
            <p:cNvSpPr/>
            <p:nvPr/>
          </p:nvSpPr>
          <p:spPr>
            <a:xfrm>
              <a:off x="30319579" y="8855242"/>
              <a:ext cx="1251284" cy="173254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E79CAA-2257-424A-85D0-43EF377ECEAC}"/>
              </a:ext>
            </a:extLst>
          </p:cNvPr>
          <p:cNvSpPr txBox="1"/>
          <p:nvPr/>
        </p:nvSpPr>
        <p:spPr>
          <a:xfrm>
            <a:off x="1636295" y="2935705"/>
            <a:ext cx="77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 a brief </a:t>
            </a:r>
            <a:r>
              <a:rPr lang="en-GB" dirty="0" err="1"/>
              <a:t>ocverview</a:t>
            </a:r>
            <a:endParaRPr lang="en-GB" dirty="0"/>
          </a:p>
        </p:txBody>
      </p:sp>
      <p:pic>
        <p:nvPicPr>
          <p:cNvPr id="11" name="slide25" descr="Wrexham">
            <a:extLst>
              <a:ext uri="{FF2B5EF4-FFF2-40B4-BE49-F238E27FC236}">
                <a16:creationId xmlns:a16="http://schemas.microsoft.com/office/drawing/2014/main" id="{7ECAA9BB-13D2-5741-9691-7E6E0036B9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17588203" y="7958936"/>
            <a:ext cx="5487761" cy="2979124"/>
          </a:xfrm>
          <a:prstGeom prst="rect">
            <a:avLst/>
          </a:prstGeom>
        </p:spPr>
      </p:pic>
      <p:pic>
        <p:nvPicPr>
          <p:cNvPr id="12" name="slide4" descr="Blaenau Gwent">
            <a:extLst>
              <a:ext uri="{FF2B5EF4-FFF2-40B4-BE49-F238E27FC236}">
                <a16:creationId xmlns:a16="http://schemas.microsoft.com/office/drawing/2014/main" id="{86136565-5D92-D94D-B343-324A5EC9F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3" b="17474"/>
          <a:stretch/>
        </p:blipFill>
        <p:spPr>
          <a:xfrm>
            <a:off x="12449015" y="14837339"/>
            <a:ext cx="5487760" cy="2696192"/>
          </a:xfrm>
          <a:prstGeom prst="rect">
            <a:avLst/>
          </a:prstGeom>
        </p:spPr>
      </p:pic>
      <p:pic>
        <p:nvPicPr>
          <p:cNvPr id="13" name="slide5" descr="Bridgend">
            <a:extLst>
              <a:ext uri="{FF2B5EF4-FFF2-40B4-BE49-F238E27FC236}">
                <a16:creationId xmlns:a16="http://schemas.microsoft.com/office/drawing/2014/main" id="{E7D374DC-16F9-914E-88A4-91C87F2A7D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6" b="12743"/>
          <a:stretch/>
        </p:blipFill>
        <p:spPr>
          <a:xfrm>
            <a:off x="6961255" y="18283467"/>
            <a:ext cx="5487760" cy="2692841"/>
          </a:xfrm>
          <a:prstGeom prst="rect">
            <a:avLst/>
          </a:prstGeom>
        </p:spPr>
      </p:pic>
      <p:pic>
        <p:nvPicPr>
          <p:cNvPr id="14" name="slide6" descr="Caerphilly">
            <a:extLst>
              <a:ext uri="{FF2B5EF4-FFF2-40B4-BE49-F238E27FC236}">
                <a16:creationId xmlns:a16="http://schemas.microsoft.com/office/drawing/2014/main" id="{AB6C43ED-8F7B-BD4D-BEEC-B8381A459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12775921" y="18337261"/>
            <a:ext cx="5487760" cy="2979122"/>
          </a:xfrm>
          <a:prstGeom prst="rect">
            <a:avLst/>
          </a:prstGeom>
        </p:spPr>
      </p:pic>
      <p:pic>
        <p:nvPicPr>
          <p:cNvPr id="15" name="slide7" descr="Cardiff">
            <a:extLst>
              <a:ext uri="{FF2B5EF4-FFF2-40B4-BE49-F238E27FC236}">
                <a16:creationId xmlns:a16="http://schemas.microsoft.com/office/drawing/2014/main" id="{A2EE8F0A-B4B1-3A47-8861-5D2CA7BC229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39" b="14777"/>
          <a:stretch/>
        </p:blipFill>
        <p:spPr>
          <a:xfrm>
            <a:off x="18653661" y="18337261"/>
            <a:ext cx="4558013" cy="2979122"/>
          </a:xfrm>
          <a:prstGeom prst="rect">
            <a:avLst/>
          </a:prstGeom>
        </p:spPr>
      </p:pic>
      <p:pic>
        <p:nvPicPr>
          <p:cNvPr id="16" name="slide8" descr="Carmarthenshire">
            <a:extLst>
              <a:ext uri="{FF2B5EF4-FFF2-40B4-BE49-F238E27FC236}">
                <a16:creationId xmlns:a16="http://schemas.microsoft.com/office/drawing/2014/main" id="{50CF8BC6-67DC-D244-8E74-FC0DFA7A87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6914416" y="11535933"/>
            <a:ext cx="5487761" cy="2979122"/>
          </a:xfrm>
          <a:prstGeom prst="rect">
            <a:avLst/>
          </a:prstGeom>
        </p:spPr>
      </p:pic>
      <p:pic>
        <p:nvPicPr>
          <p:cNvPr id="17" name="slide9" descr="Ceredigion">
            <a:extLst>
              <a:ext uri="{FF2B5EF4-FFF2-40B4-BE49-F238E27FC236}">
                <a16:creationId xmlns:a16="http://schemas.microsoft.com/office/drawing/2014/main" id="{F656BC71-D6CD-EC43-AF63-D20C607FAB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022"/>
          <a:stretch/>
        </p:blipFill>
        <p:spPr>
          <a:xfrm>
            <a:off x="718016" y="7965782"/>
            <a:ext cx="4471112" cy="3259391"/>
          </a:xfrm>
          <a:prstGeom prst="rect">
            <a:avLst/>
          </a:prstGeom>
        </p:spPr>
      </p:pic>
      <p:pic>
        <p:nvPicPr>
          <p:cNvPr id="18" name="slide10" descr="Conwy">
            <a:extLst>
              <a:ext uri="{FF2B5EF4-FFF2-40B4-BE49-F238E27FC236}">
                <a16:creationId xmlns:a16="http://schemas.microsoft.com/office/drawing/2014/main" id="{2026BBE7-4919-9C4E-AB62-3C6004A5539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5245"/>
          <a:stretch/>
        </p:blipFill>
        <p:spPr>
          <a:xfrm>
            <a:off x="6914416" y="4609560"/>
            <a:ext cx="4554310" cy="2962759"/>
          </a:xfrm>
          <a:prstGeom prst="rect">
            <a:avLst/>
          </a:prstGeom>
        </p:spPr>
      </p:pic>
      <p:pic>
        <p:nvPicPr>
          <p:cNvPr id="19" name="slide11" descr="Denbighshire">
            <a:extLst>
              <a:ext uri="{FF2B5EF4-FFF2-40B4-BE49-F238E27FC236}">
                <a16:creationId xmlns:a16="http://schemas.microsoft.com/office/drawing/2014/main" id="{6D7C69FE-BD87-7E4F-8E4D-7E48EDC05C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4777"/>
          <a:stretch/>
        </p:blipFill>
        <p:spPr>
          <a:xfrm>
            <a:off x="12251310" y="4601378"/>
            <a:ext cx="4554310" cy="2979122"/>
          </a:xfrm>
          <a:prstGeom prst="rect">
            <a:avLst/>
          </a:prstGeom>
        </p:spPr>
      </p:pic>
      <p:pic>
        <p:nvPicPr>
          <p:cNvPr id="20" name="slide12" descr="Flintshire">
            <a:extLst>
              <a:ext uri="{FF2B5EF4-FFF2-40B4-BE49-F238E27FC236}">
                <a16:creationId xmlns:a16="http://schemas.microsoft.com/office/drawing/2014/main" id="{BD6B0DDA-F72A-2446-8E2D-CD8D44EEB33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17588204" y="4593197"/>
            <a:ext cx="5487760" cy="2979122"/>
          </a:xfrm>
          <a:prstGeom prst="rect">
            <a:avLst/>
          </a:prstGeom>
        </p:spPr>
      </p:pic>
      <p:pic>
        <p:nvPicPr>
          <p:cNvPr id="21" name="slide13" descr="Gwynedd">
            <a:extLst>
              <a:ext uri="{FF2B5EF4-FFF2-40B4-BE49-F238E27FC236}">
                <a16:creationId xmlns:a16="http://schemas.microsoft.com/office/drawing/2014/main" id="{3950D1D2-50ED-AD45-B801-D7C23C1EB8A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4" b="14777"/>
          <a:stretch/>
        </p:blipFill>
        <p:spPr>
          <a:xfrm>
            <a:off x="6914417" y="7931646"/>
            <a:ext cx="4554310" cy="2979121"/>
          </a:xfrm>
          <a:prstGeom prst="rect">
            <a:avLst/>
          </a:prstGeom>
        </p:spPr>
      </p:pic>
      <p:pic>
        <p:nvPicPr>
          <p:cNvPr id="22" name="slide14" descr="Isle of Anglesey">
            <a:extLst>
              <a:ext uri="{FF2B5EF4-FFF2-40B4-BE49-F238E27FC236}">
                <a16:creationId xmlns:a16="http://schemas.microsoft.com/office/drawing/2014/main" id="{642F09C3-A47B-B040-96A0-5D9FC683BC5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6" b="14608"/>
          <a:stretch/>
        </p:blipFill>
        <p:spPr>
          <a:xfrm>
            <a:off x="718016" y="4643921"/>
            <a:ext cx="4410357" cy="2985021"/>
          </a:xfrm>
          <a:prstGeom prst="rect">
            <a:avLst/>
          </a:prstGeom>
        </p:spPr>
      </p:pic>
      <p:pic>
        <p:nvPicPr>
          <p:cNvPr id="23" name="slide15" descr="Merthyr Tydfil">
            <a:extLst>
              <a:ext uri="{FF2B5EF4-FFF2-40B4-BE49-F238E27FC236}">
                <a16:creationId xmlns:a16="http://schemas.microsoft.com/office/drawing/2014/main" id="{D32995F7-5E92-4643-9CEC-295EAF76F2E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7" b="14776"/>
          <a:stretch/>
        </p:blipFill>
        <p:spPr>
          <a:xfrm>
            <a:off x="18604852" y="14971750"/>
            <a:ext cx="4447729" cy="2979123"/>
          </a:xfrm>
          <a:prstGeom prst="rect">
            <a:avLst/>
          </a:prstGeom>
        </p:spPr>
      </p:pic>
      <p:pic>
        <p:nvPicPr>
          <p:cNvPr id="24" name="slide16" descr="Monmouthshire">
            <a:extLst>
              <a:ext uri="{FF2B5EF4-FFF2-40B4-BE49-F238E27FC236}">
                <a16:creationId xmlns:a16="http://schemas.microsoft.com/office/drawing/2014/main" id="{EC32B1C6-D21D-7240-88F7-C536787FC9E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653218" y="21985998"/>
            <a:ext cx="5487760" cy="2979122"/>
          </a:xfrm>
          <a:prstGeom prst="rect">
            <a:avLst/>
          </a:prstGeom>
        </p:spPr>
      </p:pic>
      <p:pic>
        <p:nvPicPr>
          <p:cNvPr id="25" name="slide17" descr="Neath &amp;amp; Port Talbot">
            <a:extLst>
              <a:ext uri="{FF2B5EF4-FFF2-40B4-BE49-F238E27FC236}">
                <a16:creationId xmlns:a16="http://schemas.microsoft.com/office/drawing/2014/main" id="{B00A75CE-3B75-634F-80F0-F0452D8CE1D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777"/>
          <a:stretch/>
        </p:blipFill>
        <p:spPr>
          <a:xfrm>
            <a:off x="12546134" y="11535933"/>
            <a:ext cx="4471112" cy="2979122"/>
          </a:xfrm>
          <a:prstGeom prst="rect">
            <a:avLst/>
          </a:prstGeom>
        </p:spPr>
      </p:pic>
      <p:pic>
        <p:nvPicPr>
          <p:cNvPr id="26" name="slide18" descr="Newport">
            <a:extLst>
              <a:ext uri="{FF2B5EF4-FFF2-40B4-BE49-F238E27FC236}">
                <a16:creationId xmlns:a16="http://schemas.microsoft.com/office/drawing/2014/main" id="{3F281E80-F51C-E641-B8F5-11BC30CA7BA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6961255" y="22013491"/>
            <a:ext cx="5487760" cy="2979122"/>
          </a:xfrm>
          <a:prstGeom prst="rect">
            <a:avLst/>
          </a:prstGeom>
        </p:spPr>
      </p:pic>
      <p:pic>
        <p:nvPicPr>
          <p:cNvPr id="27" name="slide19" descr="Pembrokeshire">
            <a:extLst>
              <a:ext uri="{FF2B5EF4-FFF2-40B4-BE49-F238E27FC236}">
                <a16:creationId xmlns:a16="http://schemas.microsoft.com/office/drawing/2014/main" id="{1C96E80D-D04E-4242-A1E2-E76E080C9F8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718016" y="11602744"/>
            <a:ext cx="5487762" cy="3015218"/>
          </a:xfrm>
          <a:prstGeom prst="rect">
            <a:avLst/>
          </a:prstGeom>
        </p:spPr>
      </p:pic>
      <p:pic>
        <p:nvPicPr>
          <p:cNvPr id="28" name="slide20" descr="Powys">
            <a:extLst>
              <a:ext uri="{FF2B5EF4-FFF2-40B4-BE49-F238E27FC236}">
                <a16:creationId xmlns:a16="http://schemas.microsoft.com/office/drawing/2014/main" id="{2092EF91-2043-1745-A95E-0BB005DD692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7" b="14776"/>
          <a:stretch/>
        </p:blipFill>
        <p:spPr>
          <a:xfrm>
            <a:off x="12251311" y="7958936"/>
            <a:ext cx="4554310" cy="2979124"/>
          </a:xfrm>
          <a:prstGeom prst="rect">
            <a:avLst/>
          </a:prstGeom>
        </p:spPr>
      </p:pic>
      <p:pic>
        <p:nvPicPr>
          <p:cNvPr id="29" name="slide21" descr="Rhondda Cynon Taff">
            <a:extLst>
              <a:ext uri="{FF2B5EF4-FFF2-40B4-BE49-F238E27FC236}">
                <a16:creationId xmlns:a16="http://schemas.microsoft.com/office/drawing/2014/main" id="{6275AF14-5261-4545-A9B6-79D565E92C8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8361"/>
          <a:stretch/>
        </p:blipFill>
        <p:spPr>
          <a:xfrm>
            <a:off x="17588201" y="11527982"/>
            <a:ext cx="5487763" cy="2853846"/>
          </a:xfrm>
          <a:prstGeom prst="rect">
            <a:avLst/>
          </a:prstGeom>
        </p:spPr>
      </p:pic>
      <p:pic>
        <p:nvPicPr>
          <p:cNvPr id="30" name="slide23" descr="Torfaen">
            <a:extLst>
              <a:ext uri="{FF2B5EF4-FFF2-40B4-BE49-F238E27FC236}">
                <a16:creationId xmlns:a16="http://schemas.microsoft.com/office/drawing/2014/main" id="{7B213DA8-16C6-0545-9F06-343D7CE99805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9" b="15245"/>
          <a:stretch/>
        </p:blipFill>
        <p:spPr>
          <a:xfrm>
            <a:off x="718015" y="18301621"/>
            <a:ext cx="5487762" cy="2962759"/>
          </a:xfrm>
          <a:prstGeom prst="rect">
            <a:avLst/>
          </a:prstGeom>
        </p:spPr>
      </p:pic>
      <p:pic>
        <p:nvPicPr>
          <p:cNvPr id="31" name="slide22" descr="Swansea">
            <a:extLst>
              <a:ext uri="{FF2B5EF4-FFF2-40B4-BE49-F238E27FC236}">
                <a16:creationId xmlns:a16="http://schemas.microsoft.com/office/drawing/2014/main" id="{DC062F9F-91C9-E040-BF0D-97311A0F907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9311"/>
          <a:stretch/>
        </p:blipFill>
        <p:spPr>
          <a:xfrm>
            <a:off x="718015" y="14908832"/>
            <a:ext cx="5487763" cy="3023349"/>
          </a:xfrm>
          <a:prstGeom prst="rect">
            <a:avLst/>
          </a:prstGeom>
        </p:spPr>
      </p:pic>
      <p:pic>
        <p:nvPicPr>
          <p:cNvPr id="32" name="slide24" descr="Vale of Glamorgan">
            <a:extLst>
              <a:ext uri="{FF2B5EF4-FFF2-40B4-BE49-F238E27FC236}">
                <a16:creationId xmlns:a16="http://schemas.microsoft.com/office/drawing/2014/main" id="{EDF3DEB2-B23C-7643-8698-B0743030CD6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6914415" y="14774857"/>
            <a:ext cx="5487762" cy="3015218"/>
          </a:xfrm>
          <a:prstGeom prst="rect">
            <a:avLst/>
          </a:prstGeom>
        </p:spPr>
      </p:pic>
      <p:pic>
        <p:nvPicPr>
          <p:cNvPr id="33" name="slide22" descr="Swansea">
            <a:extLst>
              <a:ext uri="{FF2B5EF4-FFF2-40B4-BE49-F238E27FC236}">
                <a16:creationId xmlns:a16="http://schemas.microsoft.com/office/drawing/2014/main" id="{10ED9F54-A959-574A-A76D-4B9AA9D4B1D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5" b="47147"/>
          <a:stretch/>
        </p:blipFill>
        <p:spPr>
          <a:xfrm>
            <a:off x="37724315" y="407049"/>
            <a:ext cx="1898722" cy="17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1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538B17-6B2A-5A47-BDAA-1089B5B8AF14}"/>
              </a:ext>
            </a:extLst>
          </p:cNvPr>
          <p:cNvSpPr txBox="1"/>
          <p:nvPr/>
        </p:nvSpPr>
        <p:spPr>
          <a:xfrm>
            <a:off x="805131" y="482170"/>
            <a:ext cx="13883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Total Crashes to Light Conditions.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5DA148-DA01-9E46-AF4F-804671AFF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6" r="15752"/>
          <a:stretch/>
        </p:blipFill>
        <p:spPr>
          <a:xfrm>
            <a:off x="27075792" y="13879513"/>
            <a:ext cx="13387443" cy="16395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79CAA-2257-424A-85D0-43EF377ECEAC}"/>
              </a:ext>
            </a:extLst>
          </p:cNvPr>
          <p:cNvSpPr txBox="1"/>
          <p:nvPr/>
        </p:nvSpPr>
        <p:spPr>
          <a:xfrm>
            <a:off x="805131" y="2856608"/>
            <a:ext cx="77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 a brief </a:t>
            </a:r>
            <a:r>
              <a:rPr lang="en-GB" dirty="0" err="1"/>
              <a:t>ocverview</a:t>
            </a:r>
            <a:endParaRPr lang="en-GB" dirty="0"/>
          </a:p>
        </p:txBody>
      </p:sp>
      <p:pic>
        <p:nvPicPr>
          <p:cNvPr id="11" name="slide25" descr="Wrexham">
            <a:extLst>
              <a:ext uri="{FF2B5EF4-FFF2-40B4-BE49-F238E27FC236}">
                <a16:creationId xmlns:a16="http://schemas.microsoft.com/office/drawing/2014/main" id="{7ECAA9BB-13D2-5741-9691-7E6E0036B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21781857" y="22385495"/>
            <a:ext cx="5884184" cy="3060000"/>
          </a:xfrm>
          <a:prstGeom prst="rect">
            <a:avLst/>
          </a:prstGeom>
        </p:spPr>
      </p:pic>
      <p:pic>
        <p:nvPicPr>
          <p:cNvPr id="12" name="slide4" descr="Blaenau Gwent">
            <a:extLst>
              <a:ext uri="{FF2B5EF4-FFF2-40B4-BE49-F238E27FC236}">
                <a16:creationId xmlns:a16="http://schemas.microsoft.com/office/drawing/2014/main" id="{86136565-5D92-D94D-B343-324A5EC9F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3" b="17474"/>
          <a:stretch/>
        </p:blipFill>
        <p:spPr>
          <a:xfrm>
            <a:off x="14295103" y="4631193"/>
            <a:ext cx="6228245" cy="3060000"/>
          </a:xfrm>
          <a:prstGeom prst="rect">
            <a:avLst/>
          </a:prstGeom>
        </p:spPr>
      </p:pic>
      <p:pic>
        <p:nvPicPr>
          <p:cNvPr id="13" name="slide5" descr="Bridgend">
            <a:extLst>
              <a:ext uri="{FF2B5EF4-FFF2-40B4-BE49-F238E27FC236}">
                <a16:creationId xmlns:a16="http://schemas.microsoft.com/office/drawing/2014/main" id="{E7D374DC-16F9-914E-88A4-91C87F2A7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6" b="12743"/>
          <a:stretch/>
        </p:blipFill>
        <p:spPr>
          <a:xfrm>
            <a:off x="21781858" y="4653584"/>
            <a:ext cx="5884183" cy="3060000"/>
          </a:xfrm>
          <a:prstGeom prst="rect">
            <a:avLst/>
          </a:prstGeom>
        </p:spPr>
      </p:pic>
      <p:pic>
        <p:nvPicPr>
          <p:cNvPr id="14" name="slide6" descr="Caerphilly">
            <a:extLst>
              <a:ext uri="{FF2B5EF4-FFF2-40B4-BE49-F238E27FC236}">
                <a16:creationId xmlns:a16="http://schemas.microsoft.com/office/drawing/2014/main" id="{AB6C43ED-8F7B-BD4D-BEEC-B8381A4592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805132" y="8138181"/>
            <a:ext cx="5636743" cy="3060000"/>
          </a:xfrm>
          <a:prstGeom prst="rect">
            <a:avLst/>
          </a:prstGeom>
        </p:spPr>
      </p:pic>
      <p:pic>
        <p:nvPicPr>
          <p:cNvPr id="15" name="slide7" descr="Cardiff">
            <a:extLst>
              <a:ext uri="{FF2B5EF4-FFF2-40B4-BE49-F238E27FC236}">
                <a16:creationId xmlns:a16="http://schemas.microsoft.com/office/drawing/2014/main" id="{A2EE8F0A-B4B1-3A47-8861-5D2CA7BC22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39" b="14777"/>
          <a:stretch/>
        </p:blipFill>
        <p:spPr>
          <a:xfrm>
            <a:off x="8350917" y="8112751"/>
            <a:ext cx="5487760" cy="3060000"/>
          </a:xfrm>
          <a:prstGeom prst="rect">
            <a:avLst/>
          </a:prstGeom>
        </p:spPr>
      </p:pic>
      <p:pic>
        <p:nvPicPr>
          <p:cNvPr id="16" name="slide8" descr="Carmarthenshire">
            <a:extLst>
              <a:ext uri="{FF2B5EF4-FFF2-40B4-BE49-F238E27FC236}">
                <a16:creationId xmlns:a16="http://schemas.microsoft.com/office/drawing/2014/main" id="{50CF8BC6-67DC-D244-8E74-FC0DFA7A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14515396" y="8115790"/>
            <a:ext cx="6007952" cy="3060000"/>
          </a:xfrm>
          <a:prstGeom prst="rect">
            <a:avLst/>
          </a:prstGeom>
        </p:spPr>
      </p:pic>
      <p:pic>
        <p:nvPicPr>
          <p:cNvPr id="17" name="slide9" descr="Ceredigion">
            <a:extLst>
              <a:ext uri="{FF2B5EF4-FFF2-40B4-BE49-F238E27FC236}">
                <a16:creationId xmlns:a16="http://schemas.microsoft.com/office/drawing/2014/main" id="{F656BC71-D6CD-EC43-AF63-D20C607FAB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022"/>
          <a:stretch/>
        </p:blipFill>
        <p:spPr>
          <a:xfrm>
            <a:off x="21781858" y="8112751"/>
            <a:ext cx="5884183" cy="3060000"/>
          </a:xfrm>
          <a:prstGeom prst="rect">
            <a:avLst/>
          </a:prstGeom>
        </p:spPr>
      </p:pic>
      <p:pic>
        <p:nvPicPr>
          <p:cNvPr id="18" name="slide10" descr="Conwy">
            <a:extLst>
              <a:ext uri="{FF2B5EF4-FFF2-40B4-BE49-F238E27FC236}">
                <a16:creationId xmlns:a16="http://schemas.microsoft.com/office/drawing/2014/main" id="{2026BBE7-4919-9C4E-AB62-3C6004A553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5245"/>
          <a:stretch/>
        </p:blipFill>
        <p:spPr>
          <a:xfrm>
            <a:off x="805132" y="11689901"/>
            <a:ext cx="5636743" cy="3060000"/>
          </a:xfrm>
          <a:prstGeom prst="rect">
            <a:avLst/>
          </a:prstGeom>
        </p:spPr>
      </p:pic>
      <p:pic>
        <p:nvPicPr>
          <p:cNvPr id="19" name="slide11" descr="Denbighshire">
            <a:extLst>
              <a:ext uri="{FF2B5EF4-FFF2-40B4-BE49-F238E27FC236}">
                <a16:creationId xmlns:a16="http://schemas.microsoft.com/office/drawing/2014/main" id="{6D7C69FE-BD87-7E4F-8E4D-7E48EDC05C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4777"/>
          <a:stretch/>
        </p:blipFill>
        <p:spPr>
          <a:xfrm>
            <a:off x="8350917" y="11689901"/>
            <a:ext cx="5487760" cy="3060000"/>
          </a:xfrm>
          <a:prstGeom prst="rect">
            <a:avLst/>
          </a:prstGeom>
        </p:spPr>
      </p:pic>
      <p:pic>
        <p:nvPicPr>
          <p:cNvPr id="20" name="slide12" descr="Flintshire">
            <a:extLst>
              <a:ext uri="{FF2B5EF4-FFF2-40B4-BE49-F238E27FC236}">
                <a16:creationId xmlns:a16="http://schemas.microsoft.com/office/drawing/2014/main" id="{BD6B0DDA-F72A-2446-8E2D-CD8D44EEB33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14515397" y="11667510"/>
            <a:ext cx="6007951" cy="3060000"/>
          </a:xfrm>
          <a:prstGeom prst="rect">
            <a:avLst/>
          </a:prstGeom>
        </p:spPr>
      </p:pic>
      <p:pic>
        <p:nvPicPr>
          <p:cNvPr id="21" name="slide13" descr="Gwynedd">
            <a:extLst>
              <a:ext uri="{FF2B5EF4-FFF2-40B4-BE49-F238E27FC236}">
                <a16:creationId xmlns:a16="http://schemas.microsoft.com/office/drawing/2014/main" id="{3950D1D2-50ED-AD45-B801-D7C23C1EB8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4" b="14777"/>
          <a:stretch/>
        </p:blipFill>
        <p:spPr>
          <a:xfrm>
            <a:off x="21781858" y="11689901"/>
            <a:ext cx="5884183" cy="3060000"/>
          </a:xfrm>
          <a:prstGeom prst="rect">
            <a:avLst/>
          </a:prstGeom>
        </p:spPr>
      </p:pic>
      <p:pic>
        <p:nvPicPr>
          <p:cNvPr id="22" name="slide14" descr="Isle of Anglesey">
            <a:extLst>
              <a:ext uri="{FF2B5EF4-FFF2-40B4-BE49-F238E27FC236}">
                <a16:creationId xmlns:a16="http://schemas.microsoft.com/office/drawing/2014/main" id="{642F09C3-A47B-B040-96A0-5D9FC683BC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6" b="14608"/>
          <a:stretch/>
        </p:blipFill>
        <p:spPr>
          <a:xfrm>
            <a:off x="805131" y="15241620"/>
            <a:ext cx="5636742" cy="3060000"/>
          </a:xfrm>
          <a:prstGeom prst="rect">
            <a:avLst/>
          </a:prstGeom>
        </p:spPr>
      </p:pic>
      <p:pic>
        <p:nvPicPr>
          <p:cNvPr id="23" name="slide15" descr="Merthyr Tydfil">
            <a:extLst>
              <a:ext uri="{FF2B5EF4-FFF2-40B4-BE49-F238E27FC236}">
                <a16:creationId xmlns:a16="http://schemas.microsoft.com/office/drawing/2014/main" id="{D32995F7-5E92-4643-9CEC-295EAF76F2E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7" b="14776"/>
          <a:stretch/>
        </p:blipFill>
        <p:spPr>
          <a:xfrm>
            <a:off x="8350916" y="15241620"/>
            <a:ext cx="5487761" cy="3060000"/>
          </a:xfrm>
          <a:prstGeom prst="rect">
            <a:avLst/>
          </a:prstGeom>
        </p:spPr>
      </p:pic>
      <p:pic>
        <p:nvPicPr>
          <p:cNvPr id="24" name="slide16" descr="Monmouthshire">
            <a:extLst>
              <a:ext uri="{FF2B5EF4-FFF2-40B4-BE49-F238E27FC236}">
                <a16:creationId xmlns:a16="http://schemas.microsoft.com/office/drawing/2014/main" id="{EC32B1C6-D21D-7240-88F7-C536787FC9E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14515396" y="15219229"/>
            <a:ext cx="6007951" cy="3060000"/>
          </a:xfrm>
          <a:prstGeom prst="rect">
            <a:avLst/>
          </a:prstGeom>
        </p:spPr>
      </p:pic>
      <p:pic>
        <p:nvPicPr>
          <p:cNvPr id="25" name="slide17" descr="Neath &amp;amp; Port Talbot">
            <a:extLst>
              <a:ext uri="{FF2B5EF4-FFF2-40B4-BE49-F238E27FC236}">
                <a16:creationId xmlns:a16="http://schemas.microsoft.com/office/drawing/2014/main" id="{B00A75CE-3B75-634F-80F0-F0452D8CE1D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777"/>
          <a:stretch/>
        </p:blipFill>
        <p:spPr>
          <a:xfrm>
            <a:off x="21781858" y="15241620"/>
            <a:ext cx="5884183" cy="3060000"/>
          </a:xfrm>
          <a:prstGeom prst="rect">
            <a:avLst/>
          </a:prstGeom>
        </p:spPr>
      </p:pic>
      <p:pic>
        <p:nvPicPr>
          <p:cNvPr id="26" name="slide18" descr="Newport">
            <a:extLst>
              <a:ext uri="{FF2B5EF4-FFF2-40B4-BE49-F238E27FC236}">
                <a16:creationId xmlns:a16="http://schemas.microsoft.com/office/drawing/2014/main" id="{3F281E80-F51C-E641-B8F5-11BC30CA7BA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805132" y="18793339"/>
            <a:ext cx="5636741" cy="3060000"/>
          </a:xfrm>
          <a:prstGeom prst="rect">
            <a:avLst/>
          </a:prstGeom>
        </p:spPr>
      </p:pic>
      <p:pic>
        <p:nvPicPr>
          <p:cNvPr id="27" name="slide19" descr="Pembrokeshire">
            <a:extLst>
              <a:ext uri="{FF2B5EF4-FFF2-40B4-BE49-F238E27FC236}">
                <a16:creationId xmlns:a16="http://schemas.microsoft.com/office/drawing/2014/main" id="{1C96E80D-D04E-4242-A1E2-E76E080C9F8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8350917" y="18838121"/>
            <a:ext cx="5487762" cy="3015218"/>
          </a:xfrm>
          <a:prstGeom prst="rect">
            <a:avLst/>
          </a:prstGeom>
        </p:spPr>
      </p:pic>
      <p:pic>
        <p:nvPicPr>
          <p:cNvPr id="28" name="slide20" descr="Powys">
            <a:extLst>
              <a:ext uri="{FF2B5EF4-FFF2-40B4-BE49-F238E27FC236}">
                <a16:creationId xmlns:a16="http://schemas.microsoft.com/office/drawing/2014/main" id="{2092EF91-2043-1745-A95E-0BB005DD69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7" b="14776"/>
          <a:stretch/>
        </p:blipFill>
        <p:spPr>
          <a:xfrm>
            <a:off x="14515395" y="18793339"/>
            <a:ext cx="6007951" cy="3060000"/>
          </a:xfrm>
          <a:prstGeom prst="rect">
            <a:avLst/>
          </a:prstGeom>
        </p:spPr>
      </p:pic>
      <p:pic>
        <p:nvPicPr>
          <p:cNvPr id="29" name="slide21" descr="Rhondda Cynon Taff">
            <a:extLst>
              <a:ext uri="{FF2B5EF4-FFF2-40B4-BE49-F238E27FC236}">
                <a16:creationId xmlns:a16="http://schemas.microsoft.com/office/drawing/2014/main" id="{6275AF14-5261-4545-A9B6-79D565E92C8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8361"/>
          <a:stretch/>
        </p:blipFill>
        <p:spPr>
          <a:xfrm>
            <a:off x="21781858" y="18815730"/>
            <a:ext cx="5884184" cy="3060000"/>
          </a:xfrm>
          <a:prstGeom prst="rect">
            <a:avLst/>
          </a:prstGeom>
        </p:spPr>
      </p:pic>
      <p:pic>
        <p:nvPicPr>
          <p:cNvPr id="30" name="slide23" descr="Torfaen">
            <a:extLst>
              <a:ext uri="{FF2B5EF4-FFF2-40B4-BE49-F238E27FC236}">
                <a16:creationId xmlns:a16="http://schemas.microsoft.com/office/drawing/2014/main" id="{7B213DA8-16C6-0545-9F06-343D7CE9980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9" b="15245"/>
          <a:stretch/>
        </p:blipFill>
        <p:spPr>
          <a:xfrm>
            <a:off x="8350917" y="22345057"/>
            <a:ext cx="5667876" cy="3060000"/>
          </a:xfrm>
          <a:prstGeom prst="rect">
            <a:avLst/>
          </a:prstGeom>
        </p:spPr>
      </p:pic>
      <p:pic>
        <p:nvPicPr>
          <p:cNvPr id="31" name="slide22" descr="Swansea">
            <a:extLst>
              <a:ext uri="{FF2B5EF4-FFF2-40B4-BE49-F238E27FC236}">
                <a16:creationId xmlns:a16="http://schemas.microsoft.com/office/drawing/2014/main" id="{DC062F9F-91C9-E040-BF0D-97311A0F907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9311"/>
          <a:stretch/>
        </p:blipFill>
        <p:spPr>
          <a:xfrm>
            <a:off x="790530" y="22345057"/>
            <a:ext cx="5636741" cy="3060000"/>
          </a:xfrm>
          <a:prstGeom prst="rect">
            <a:avLst/>
          </a:prstGeom>
        </p:spPr>
      </p:pic>
      <p:pic>
        <p:nvPicPr>
          <p:cNvPr id="32" name="slide24" descr="Vale of Glamorgan">
            <a:extLst>
              <a:ext uri="{FF2B5EF4-FFF2-40B4-BE49-F238E27FC236}">
                <a16:creationId xmlns:a16="http://schemas.microsoft.com/office/drawing/2014/main" id="{EDF3DEB2-B23C-7643-8698-B0743030CD6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14515396" y="22322666"/>
            <a:ext cx="6007950" cy="3060000"/>
          </a:xfrm>
          <a:prstGeom prst="rect">
            <a:avLst/>
          </a:prstGeom>
        </p:spPr>
      </p:pic>
      <p:pic>
        <p:nvPicPr>
          <p:cNvPr id="33" name="slide22" descr="Swansea">
            <a:extLst>
              <a:ext uri="{FF2B5EF4-FFF2-40B4-BE49-F238E27FC236}">
                <a16:creationId xmlns:a16="http://schemas.microsoft.com/office/drawing/2014/main" id="{10ED9F54-A959-574A-A76D-4B9AA9D4B1D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5" b="47147"/>
          <a:stretch/>
        </p:blipFill>
        <p:spPr>
          <a:xfrm>
            <a:off x="790530" y="26121087"/>
            <a:ext cx="4137070" cy="3839154"/>
          </a:xfrm>
          <a:prstGeom prst="rect">
            <a:avLst/>
          </a:prstGeom>
        </p:spPr>
      </p:pic>
      <p:pic>
        <p:nvPicPr>
          <p:cNvPr id="34" name="slide3" descr="All 2">
            <a:extLst>
              <a:ext uri="{FF2B5EF4-FFF2-40B4-BE49-F238E27FC236}">
                <a16:creationId xmlns:a16="http://schemas.microsoft.com/office/drawing/2014/main" id="{002B22AE-507D-784D-B8CF-35392884D57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4" b="10971"/>
          <a:stretch/>
        </p:blipFill>
        <p:spPr>
          <a:xfrm>
            <a:off x="8350917" y="4833327"/>
            <a:ext cx="5487760" cy="2880258"/>
          </a:xfrm>
          <a:prstGeom prst="rect">
            <a:avLst/>
          </a:prstGeom>
        </p:spPr>
      </p:pic>
      <p:pic>
        <p:nvPicPr>
          <p:cNvPr id="35" name="slide2" descr="All 1">
            <a:extLst>
              <a:ext uri="{FF2B5EF4-FFF2-40B4-BE49-F238E27FC236}">
                <a16:creationId xmlns:a16="http://schemas.microsoft.com/office/drawing/2014/main" id="{BFDE2A9C-DB8A-104E-B619-E94FFA66584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19" b="1842"/>
          <a:stretch/>
        </p:blipFill>
        <p:spPr>
          <a:xfrm>
            <a:off x="30496027" y="1758746"/>
            <a:ext cx="10226389" cy="94140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BA1E-9791-5B48-858F-E40036CD8EF6}"/>
              </a:ext>
            </a:extLst>
          </p:cNvPr>
          <p:cNvGrpSpPr/>
          <p:nvPr/>
        </p:nvGrpSpPr>
        <p:grpSpPr>
          <a:xfrm>
            <a:off x="39331430" y="19200860"/>
            <a:ext cx="3340108" cy="4651806"/>
            <a:chOff x="28029184" y="4572001"/>
            <a:chExt cx="5502475" cy="7603958"/>
          </a:xfrm>
        </p:grpSpPr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DDB6B8B-1255-C74A-8D22-D7C66276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1409" r="31818"/>
            <a:stretch/>
          </p:blipFill>
          <p:spPr>
            <a:xfrm>
              <a:off x="28029184" y="4572001"/>
              <a:ext cx="5502475" cy="760395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03F0B9-632E-C544-AD89-9BCAE184CFCF}"/>
                </a:ext>
              </a:extLst>
            </p:cNvPr>
            <p:cNvSpPr/>
            <p:nvPr/>
          </p:nvSpPr>
          <p:spPr>
            <a:xfrm>
              <a:off x="30319579" y="8855242"/>
              <a:ext cx="1251284" cy="173254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0721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538B17-6B2A-5A47-BDAA-1089B5B8AF14}"/>
              </a:ext>
            </a:extLst>
          </p:cNvPr>
          <p:cNvSpPr txBox="1"/>
          <p:nvPr/>
        </p:nvSpPr>
        <p:spPr>
          <a:xfrm>
            <a:off x="805131" y="482170"/>
            <a:ext cx="13883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/>
              <a:t>Total Crashes to Light Conditions.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05DA148-DA01-9E46-AF4F-804671AFF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96" r="15752"/>
          <a:stretch/>
        </p:blipFill>
        <p:spPr>
          <a:xfrm>
            <a:off x="27075792" y="13879513"/>
            <a:ext cx="13387443" cy="16395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E79CAA-2257-424A-85D0-43EF377ECEAC}"/>
              </a:ext>
            </a:extLst>
          </p:cNvPr>
          <p:cNvSpPr txBox="1"/>
          <p:nvPr/>
        </p:nvSpPr>
        <p:spPr>
          <a:xfrm>
            <a:off x="805131" y="2856608"/>
            <a:ext cx="774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 a brief </a:t>
            </a:r>
            <a:r>
              <a:rPr lang="en-GB" dirty="0" err="1"/>
              <a:t>ocverview</a:t>
            </a:r>
            <a:endParaRPr lang="en-GB" dirty="0"/>
          </a:p>
        </p:txBody>
      </p:sp>
      <p:pic>
        <p:nvPicPr>
          <p:cNvPr id="11" name="slide25" descr="Wrexham">
            <a:extLst>
              <a:ext uri="{FF2B5EF4-FFF2-40B4-BE49-F238E27FC236}">
                <a16:creationId xmlns:a16="http://schemas.microsoft.com/office/drawing/2014/main" id="{7ECAA9BB-13D2-5741-9691-7E6E0036B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21781857" y="22385495"/>
            <a:ext cx="5884184" cy="3060000"/>
          </a:xfrm>
          <a:prstGeom prst="rect">
            <a:avLst/>
          </a:prstGeom>
        </p:spPr>
      </p:pic>
      <p:pic>
        <p:nvPicPr>
          <p:cNvPr id="12" name="slide4" descr="Blaenau Gwent">
            <a:extLst>
              <a:ext uri="{FF2B5EF4-FFF2-40B4-BE49-F238E27FC236}">
                <a16:creationId xmlns:a16="http://schemas.microsoft.com/office/drawing/2014/main" id="{86136565-5D92-D94D-B343-324A5EC9F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63" b="17474"/>
          <a:stretch/>
        </p:blipFill>
        <p:spPr>
          <a:xfrm>
            <a:off x="14295103" y="4631193"/>
            <a:ext cx="6228245" cy="3060000"/>
          </a:xfrm>
          <a:prstGeom prst="rect">
            <a:avLst/>
          </a:prstGeom>
        </p:spPr>
      </p:pic>
      <p:pic>
        <p:nvPicPr>
          <p:cNvPr id="13" name="slide5" descr="Bridgend">
            <a:extLst>
              <a:ext uri="{FF2B5EF4-FFF2-40B4-BE49-F238E27FC236}">
                <a16:creationId xmlns:a16="http://schemas.microsoft.com/office/drawing/2014/main" id="{E7D374DC-16F9-914E-88A4-91C87F2A7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6" b="12743"/>
          <a:stretch/>
        </p:blipFill>
        <p:spPr>
          <a:xfrm>
            <a:off x="21781858" y="4653584"/>
            <a:ext cx="5884183" cy="3060000"/>
          </a:xfrm>
          <a:prstGeom prst="rect">
            <a:avLst/>
          </a:prstGeom>
        </p:spPr>
      </p:pic>
      <p:pic>
        <p:nvPicPr>
          <p:cNvPr id="14" name="slide6" descr="Caerphilly">
            <a:extLst>
              <a:ext uri="{FF2B5EF4-FFF2-40B4-BE49-F238E27FC236}">
                <a16:creationId xmlns:a16="http://schemas.microsoft.com/office/drawing/2014/main" id="{AB6C43ED-8F7B-BD4D-BEEC-B8381A4592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805132" y="8138181"/>
            <a:ext cx="5636743" cy="3060000"/>
          </a:xfrm>
          <a:prstGeom prst="rect">
            <a:avLst/>
          </a:prstGeom>
        </p:spPr>
      </p:pic>
      <p:pic>
        <p:nvPicPr>
          <p:cNvPr id="15" name="slide7" descr="Cardiff">
            <a:extLst>
              <a:ext uri="{FF2B5EF4-FFF2-40B4-BE49-F238E27FC236}">
                <a16:creationId xmlns:a16="http://schemas.microsoft.com/office/drawing/2014/main" id="{A2EE8F0A-B4B1-3A47-8861-5D2CA7BC22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39" b="14777"/>
          <a:stretch/>
        </p:blipFill>
        <p:spPr>
          <a:xfrm>
            <a:off x="8350917" y="8112751"/>
            <a:ext cx="5487760" cy="3060000"/>
          </a:xfrm>
          <a:prstGeom prst="rect">
            <a:avLst/>
          </a:prstGeom>
        </p:spPr>
      </p:pic>
      <p:pic>
        <p:nvPicPr>
          <p:cNvPr id="16" name="slide8" descr="Carmarthenshire">
            <a:extLst>
              <a:ext uri="{FF2B5EF4-FFF2-40B4-BE49-F238E27FC236}">
                <a16:creationId xmlns:a16="http://schemas.microsoft.com/office/drawing/2014/main" id="{50CF8BC6-67DC-D244-8E74-FC0DFA7A87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14515396" y="8115790"/>
            <a:ext cx="6007952" cy="3060000"/>
          </a:xfrm>
          <a:prstGeom prst="rect">
            <a:avLst/>
          </a:prstGeom>
        </p:spPr>
      </p:pic>
      <p:pic>
        <p:nvPicPr>
          <p:cNvPr id="17" name="slide9" descr="Ceredigion">
            <a:extLst>
              <a:ext uri="{FF2B5EF4-FFF2-40B4-BE49-F238E27FC236}">
                <a16:creationId xmlns:a16="http://schemas.microsoft.com/office/drawing/2014/main" id="{F656BC71-D6CD-EC43-AF63-D20C607FAB1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022"/>
          <a:stretch/>
        </p:blipFill>
        <p:spPr>
          <a:xfrm>
            <a:off x="21781858" y="8112751"/>
            <a:ext cx="5884183" cy="3060000"/>
          </a:xfrm>
          <a:prstGeom prst="rect">
            <a:avLst/>
          </a:prstGeom>
        </p:spPr>
      </p:pic>
      <p:pic>
        <p:nvPicPr>
          <p:cNvPr id="18" name="slide10" descr="Conwy">
            <a:extLst>
              <a:ext uri="{FF2B5EF4-FFF2-40B4-BE49-F238E27FC236}">
                <a16:creationId xmlns:a16="http://schemas.microsoft.com/office/drawing/2014/main" id="{2026BBE7-4919-9C4E-AB62-3C6004A553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5245"/>
          <a:stretch/>
        </p:blipFill>
        <p:spPr>
          <a:xfrm>
            <a:off x="805132" y="11689901"/>
            <a:ext cx="5636743" cy="3060000"/>
          </a:xfrm>
          <a:prstGeom prst="rect">
            <a:avLst/>
          </a:prstGeom>
        </p:spPr>
      </p:pic>
      <p:pic>
        <p:nvPicPr>
          <p:cNvPr id="19" name="slide11" descr="Denbighshire">
            <a:extLst>
              <a:ext uri="{FF2B5EF4-FFF2-40B4-BE49-F238E27FC236}">
                <a16:creationId xmlns:a16="http://schemas.microsoft.com/office/drawing/2014/main" id="{6D7C69FE-BD87-7E4F-8E4D-7E48EDC05C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2" b="14777"/>
          <a:stretch/>
        </p:blipFill>
        <p:spPr>
          <a:xfrm>
            <a:off x="8350917" y="11689901"/>
            <a:ext cx="5487760" cy="3060000"/>
          </a:xfrm>
          <a:prstGeom prst="rect">
            <a:avLst/>
          </a:prstGeom>
        </p:spPr>
      </p:pic>
      <p:pic>
        <p:nvPicPr>
          <p:cNvPr id="20" name="slide12" descr="Flintshire">
            <a:extLst>
              <a:ext uri="{FF2B5EF4-FFF2-40B4-BE49-F238E27FC236}">
                <a16:creationId xmlns:a16="http://schemas.microsoft.com/office/drawing/2014/main" id="{BD6B0DDA-F72A-2446-8E2D-CD8D44EEB33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14515397" y="11667510"/>
            <a:ext cx="6007951" cy="3060000"/>
          </a:xfrm>
          <a:prstGeom prst="rect">
            <a:avLst/>
          </a:prstGeom>
        </p:spPr>
      </p:pic>
      <p:pic>
        <p:nvPicPr>
          <p:cNvPr id="21" name="slide13" descr="Gwynedd">
            <a:extLst>
              <a:ext uri="{FF2B5EF4-FFF2-40B4-BE49-F238E27FC236}">
                <a16:creationId xmlns:a16="http://schemas.microsoft.com/office/drawing/2014/main" id="{3950D1D2-50ED-AD45-B801-D7C23C1EB8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4" b="14777"/>
          <a:stretch/>
        </p:blipFill>
        <p:spPr>
          <a:xfrm>
            <a:off x="21781858" y="11689901"/>
            <a:ext cx="5884183" cy="3060000"/>
          </a:xfrm>
          <a:prstGeom prst="rect">
            <a:avLst/>
          </a:prstGeom>
        </p:spPr>
      </p:pic>
      <p:pic>
        <p:nvPicPr>
          <p:cNvPr id="22" name="slide14" descr="Isle of Anglesey">
            <a:extLst>
              <a:ext uri="{FF2B5EF4-FFF2-40B4-BE49-F238E27FC236}">
                <a16:creationId xmlns:a16="http://schemas.microsoft.com/office/drawing/2014/main" id="{642F09C3-A47B-B040-96A0-5D9FC683BC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6" b="14608"/>
          <a:stretch/>
        </p:blipFill>
        <p:spPr>
          <a:xfrm>
            <a:off x="805131" y="15241620"/>
            <a:ext cx="5636742" cy="3060000"/>
          </a:xfrm>
          <a:prstGeom prst="rect">
            <a:avLst/>
          </a:prstGeom>
        </p:spPr>
      </p:pic>
      <p:pic>
        <p:nvPicPr>
          <p:cNvPr id="23" name="slide15" descr="Merthyr Tydfil">
            <a:extLst>
              <a:ext uri="{FF2B5EF4-FFF2-40B4-BE49-F238E27FC236}">
                <a16:creationId xmlns:a16="http://schemas.microsoft.com/office/drawing/2014/main" id="{D32995F7-5E92-4643-9CEC-295EAF76F2E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7" b="14776"/>
          <a:stretch/>
        </p:blipFill>
        <p:spPr>
          <a:xfrm>
            <a:off x="8350916" y="15241620"/>
            <a:ext cx="5487761" cy="3060000"/>
          </a:xfrm>
          <a:prstGeom prst="rect">
            <a:avLst/>
          </a:prstGeom>
        </p:spPr>
      </p:pic>
      <p:pic>
        <p:nvPicPr>
          <p:cNvPr id="24" name="slide16" descr="Monmouthshire">
            <a:extLst>
              <a:ext uri="{FF2B5EF4-FFF2-40B4-BE49-F238E27FC236}">
                <a16:creationId xmlns:a16="http://schemas.microsoft.com/office/drawing/2014/main" id="{EC32B1C6-D21D-7240-88F7-C536787FC9E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4777"/>
          <a:stretch/>
        </p:blipFill>
        <p:spPr>
          <a:xfrm>
            <a:off x="14515396" y="15219229"/>
            <a:ext cx="6007951" cy="3060000"/>
          </a:xfrm>
          <a:prstGeom prst="rect">
            <a:avLst/>
          </a:prstGeom>
        </p:spPr>
      </p:pic>
      <p:pic>
        <p:nvPicPr>
          <p:cNvPr id="25" name="slide17" descr="Neath &amp;amp; Port Talbot">
            <a:extLst>
              <a:ext uri="{FF2B5EF4-FFF2-40B4-BE49-F238E27FC236}">
                <a16:creationId xmlns:a16="http://schemas.microsoft.com/office/drawing/2014/main" id="{B00A75CE-3B75-634F-80F0-F0452D8CE1D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777"/>
          <a:stretch/>
        </p:blipFill>
        <p:spPr>
          <a:xfrm>
            <a:off x="21781858" y="15241620"/>
            <a:ext cx="5884183" cy="3060000"/>
          </a:xfrm>
          <a:prstGeom prst="rect">
            <a:avLst/>
          </a:prstGeom>
        </p:spPr>
      </p:pic>
      <p:pic>
        <p:nvPicPr>
          <p:cNvPr id="26" name="slide18" descr="Newport">
            <a:extLst>
              <a:ext uri="{FF2B5EF4-FFF2-40B4-BE49-F238E27FC236}">
                <a16:creationId xmlns:a16="http://schemas.microsoft.com/office/drawing/2014/main" id="{3F281E80-F51C-E641-B8F5-11BC30CA7BA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805132" y="18793339"/>
            <a:ext cx="5636741" cy="3060000"/>
          </a:xfrm>
          <a:prstGeom prst="rect">
            <a:avLst/>
          </a:prstGeom>
        </p:spPr>
      </p:pic>
      <p:pic>
        <p:nvPicPr>
          <p:cNvPr id="27" name="slide19" descr="Pembrokeshire">
            <a:extLst>
              <a:ext uri="{FF2B5EF4-FFF2-40B4-BE49-F238E27FC236}">
                <a16:creationId xmlns:a16="http://schemas.microsoft.com/office/drawing/2014/main" id="{1C96E80D-D04E-4242-A1E2-E76E080C9F8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8350917" y="18838121"/>
            <a:ext cx="5487762" cy="3015218"/>
          </a:xfrm>
          <a:prstGeom prst="rect">
            <a:avLst/>
          </a:prstGeom>
        </p:spPr>
      </p:pic>
      <p:pic>
        <p:nvPicPr>
          <p:cNvPr id="28" name="slide20" descr="Powys">
            <a:extLst>
              <a:ext uri="{FF2B5EF4-FFF2-40B4-BE49-F238E27FC236}">
                <a16:creationId xmlns:a16="http://schemas.microsoft.com/office/drawing/2014/main" id="{2092EF91-2043-1745-A95E-0BB005DD69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7" b="14776"/>
          <a:stretch/>
        </p:blipFill>
        <p:spPr>
          <a:xfrm>
            <a:off x="14515395" y="18793339"/>
            <a:ext cx="6007951" cy="3060000"/>
          </a:xfrm>
          <a:prstGeom prst="rect">
            <a:avLst/>
          </a:prstGeom>
        </p:spPr>
      </p:pic>
      <p:pic>
        <p:nvPicPr>
          <p:cNvPr id="29" name="slide21" descr="Rhondda Cynon Taff">
            <a:extLst>
              <a:ext uri="{FF2B5EF4-FFF2-40B4-BE49-F238E27FC236}">
                <a16:creationId xmlns:a16="http://schemas.microsoft.com/office/drawing/2014/main" id="{6275AF14-5261-4545-A9B6-79D565E92C8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8361"/>
          <a:stretch/>
        </p:blipFill>
        <p:spPr>
          <a:xfrm>
            <a:off x="21781858" y="18815730"/>
            <a:ext cx="5884184" cy="3060000"/>
          </a:xfrm>
          <a:prstGeom prst="rect">
            <a:avLst/>
          </a:prstGeom>
        </p:spPr>
      </p:pic>
      <p:pic>
        <p:nvPicPr>
          <p:cNvPr id="30" name="slide23" descr="Torfaen">
            <a:extLst>
              <a:ext uri="{FF2B5EF4-FFF2-40B4-BE49-F238E27FC236}">
                <a16:creationId xmlns:a16="http://schemas.microsoft.com/office/drawing/2014/main" id="{7B213DA8-16C6-0545-9F06-343D7CE9980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9" b="15245"/>
          <a:stretch/>
        </p:blipFill>
        <p:spPr>
          <a:xfrm>
            <a:off x="8350917" y="22345057"/>
            <a:ext cx="5667876" cy="3060000"/>
          </a:xfrm>
          <a:prstGeom prst="rect">
            <a:avLst/>
          </a:prstGeom>
        </p:spPr>
      </p:pic>
      <p:pic>
        <p:nvPicPr>
          <p:cNvPr id="31" name="slide22" descr="Swansea">
            <a:extLst>
              <a:ext uri="{FF2B5EF4-FFF2-40B4-BE49-F238E27FC236}">
                <a16:creationId xmlns:a16="http://schemas.microsoft.com/office/drawing/2014/main" id="{DC062F9F-91C9-E040-BF0D-97311A0F907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9311"/>
          <a:stretch/>
        </p:blipFill>
        <p:spPr>
          <a:xfrm>
            <a:off x="790530" y="22345057"/>
            <a:ext cx="5636741" cy="3060000"/>
          </a:xfrm>
          <a:prstGeom prst="rect">
            <a:avLst/>
          </a:prstGeom>
        </p:spPr>
      </p:pic>
      <p:pic>
        <p:nvPicPr>
          <p:cNvPr id="32" name="slide24" descr="Vale of Glamorgan">
            <a:extLst>
              <a:ext uri="{FF2B5EF4-FFF2-40B4-BE49-F238E27FC236}">
                <a16:creationId xmlns:a16="http://schemas.microsoft.com/office/drawing/2014/main" id="{EDF3DEB2-B23C-7643-8698-B0743030CD6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14515396" y="22322666"/>
            <a:ext cx="6007950" cy="3060000"/>
          </a:xfrm>
          <a:prstGeom prst="rect">
            <a:avLst/>
          </a:prstGeom>
        </p:spPr>
      </p:pic>
      <p:pic>
        <p:nvPicPr>
          <p:cNvPr id="33" name="slide22" descr="Swansea">
            <a:extLst>
              <a:ext uri="{FF2B5EF4-FFF2-40B4-BE49-F238E27FC236}">
                <a16:creationId xmlns:a16="http://schemas.microsoft.com/office/drawing/2014/main" id="{10ED9F54-A959-574A-A76D-4B9AA9D4B1DE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5" b="47147"/>
          <a:stretch/>
        </p:blipFill>
        <p:spPr>
          <a:xfrm>
            <a:off x="790530" y="26121087"/>
            <a:ext cx="4137070" cy="3839154"/>
          </a:xfrm>
          <a:prstGeom prst="rect">
            <a:avLst/>
          </a:prstGeom>
        </p:spPr>
      </p:pic>
      <p:pic>
        <p:nvPicPr>
          <p:cNvPr id="34" name="slide3" descr="All 2">
            <a:extLst>
              <a:ext uri="{FF2B5EF4-FFF2-40B4-BE49-F238E27FC236}">
                <a16:creationId xmlns:a16="http://schemas.microsoft.com/office/drawing/2014/main" id="{002B22AE-507D-784D-B8CF-35392884D57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54" b="10971"/>
          <a:stretch/>
        </p:blipFill>
        <p:spPr>
          <a:xfrm>
            <a:off x="8350917" y="4653585"/>
            <a:ext cx="5487760" cy="3060000"/>
          </a:xfrm>
          <a:prstGeom prst="rect">
            <a:avLst/>
          </a:prstGeom>
        </p:spPr>
      </p:pic>
      <p:pic>
        <p:nvPicPr>
          <p:cNvPr id="35" name="slide2" descr="All 1">
            <a:extLst>
              <a:ext uri="{FF2B5EF4-FFF2-40B4-BE49-F238E27FC236}">
                <a16:creationId xmlns:a16="http://schemas.microsoft.com/office/drawing/2014/main" id="{BFDE2A9C-DB8A-104E-B619-E94FFA665849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19" b="1842"/>
          <a:stretch/>
        </p:blipFill>
        <p:spPr>
          <a:xfrm>
            <a:off x="30496027" y="1758746"/>
            <a:ext cx="10226389" cy="94140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BA1E-9791-5B48-858F-E40036CD8EF6}"/>
              </a:ext>
            </a:extLst>
          </p:cNvPr>
          <p:cNvGrpSpPr/>
          <p:nvPr/>
        </p:nvGrpSpPr>
        <p:grpSpPr>
          <a:xfrm>
            <a:off x="39331430" y="19200860"/>
            <a:ext cx="3340108" cy="4651806"/>
            <a:chOff x="28029184" y="4572001"/>
            <a:chExt cx="5502475" cy="7603958"/>
          </a:xfrm>
        </p:grpSpPr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DDB6B8B-1255-C74A-8D22-D7C66276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21409" r="31818"/>
            <a:stretch/>
          </p:blipFill>
          <p:spPr>
            <a:xfrm>
              <a:off x="28029184" y="4572001"/>
              <a:ext cx="5502475" cy="760395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03F0B9-632E-C544-AD89-9BCAE184CFCF}"/>
                </a:ext>
              </a:extLst>
            </p:cNvPr>
            <p:cNvSpPr/>
            <p:nvPr/>
          </p:nvSpPr>
          <p:spPr>
            <a:xfrm>
              <a:off x="30319579" y="8855242"/>
              <a:ext cx="1251284" cy="173254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BBE4DC6-B34E-5A44-9F77-CFD82C986982}"/>
              </a:ext>
            </a:extLst>
          </p:cNvPr>
          <p:cNvSpPr/>
          <p:nvPr/>
        </p:nvSpPr>
        <p:spPr>
          <a:xfrm>
            <a:off x="4523378" y="8458200"/>
            <a:ext cx="15009222" cy="341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2C111-B1F6-794A-9F13-C64FE6357117}"/>
              </a:ext>
            </a:extLst>
          </p:cNvPr>
          <p:cNvSpPr/>
          <p:nvPr/>
        </p:nvSpPr>
        <p:spPr>
          <a:xfrm>
            <a:off x="8553468" y="7353300"/>
            <a:ext cx="18929332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E37BB5-910A-8948-943C-0C7241BC3322}"/>
              </a:ext>
            </a:extLst>
          </p:cNvPr>
          <p:cNvSpPr/>
          <p:nvPr/>
        </p:nvSpPr>
        <p:spPr>
          <a:xfrm>
            <a:off x="9119248" y="7277489"/>
            <a:ext cx="4546600" cy="337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680551-F434-5044-9B75-515644FF2762}"/>
              </a:ext>
            </a:extLst>
          </p:cNvPr>
          <p:cNvSpPr/>
          <p:nvPr/>
        </p:nvSpPr>
        <p:spPr>
          <a:xfrm>
            <a:off x="1117600" y="10833100"/>
            <a:ext cx="519430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66F428-B9ED-CB46-B8F6-312A2337D7AF}"/>
              </a:ext>
            </a:extLst>
          </p:cNvPr>
          <p:cNvSpPr/>
          <p:nvPr/>
        </p:nvSpPr>
        <p:spPr>
          <a:xfrm>
            <a:off x="8553468" y="10770354"/>
            <a:ext cx="519430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B47680-DC61-2145-AAE5-C41D87589CD0}"/>
              </a:ext>
            </a:extLst>
          </p:cNvPr>
          <p:cNvSpPr/>
          <p:nvPr/>
        </p:nvSpPr>
        <p:spPr>
          <a:xfrm>
            <a:off x="15097187" y="10747962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14B7F-09EB-5443-B13D-9749E0EC032C}"/>
              </a:ext>
            </a:extLst>
          </p:cNvPr>
          <p:cNvSpPr/>
          <p:nvPr/>
        </p:nvSpPr>
        <p:spPr>
          <a:xfrm>
            <a:off x="22355811" y="10833100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C16CFC-76C3-4543-8989-AB66F2A86B70}"/>
              </a:ext>
            </a:extLst>
          </p:cNvPr>
          <p:cNvSpPr/>
          <p:nvPr/>
        </p:nvSpPr>
        <p:spPr>
          <a:xfrm>
            <a:off x="22355811" y="14362429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8B7799-D5CC-B64B-B9C8-3601C9D22746}"/>
              </a:ext>
            </a:extLst>
          </p:cNvPr>
          <p:cNvSpPr/>
          <p:nvPr/>
        </p:nvSpPr>
        <p:spPr>
          <a:xfrm>
            <a:off x="14927044" y="14348854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36E4BA-9690-8641-A8B4-17524356E32F}"/>
              </a:ext>
            </a:extLst>
          </p:cNvPr>
          <p:cNvSpPr/>
          <p:nvPr/>
        </p:nvSpPr>
        <p:spPr>
          <a:xfrm>
            <a:off x="8944360" y="14362428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C1CC81-5B3B-8148-9CEC-FFFC9E7DA914}"/>
              </a:ext>
            </a:extLst>
          </p:cNvPr>
          <p:cNvSpPr/>
          <p:nvPr/>
        </p:nvSpPr>
        <p:spPr>
          <a:xfrm>
            <a:off x="1001670" y="14377143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D2E404-3E94-2B40-8105-B19DED7F8FC3}"/>
              </a:ext>
            </a:extLst>
          </p:cNvPr>
          <p:cNvSpPr/>
          <p:nvPr/>
        </p:nvSpPr>
        <p:spPr>
          <a:xfrm>
            <a:off x="968387" y="17914148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DC88A9-5EA4-4C4F-9D1B-21ED55C7FF9F}"/>
              </a:ext>
            </a:extLst>
          </p:cNvPr>
          <p:cNvSpPr/>
          <p:nvPr/>
        </p:nvSpPr>
        <p:spPr>
          <a:xfrm>
            <a:off x="8355618" y="17936539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AEB6A4-757A-7245-B8B6-768DFE2F7553}"/>
              </a:ext>
            </a:extLst>
          </p:cNvPr>
          <p:cNvSpPr/>
          <p:nvPr/>
        </p:nvSpPr>
        <p:spPr>
          <a:xfrm>
            <a:off x="15147005" y="17914147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EAB460-25CF-7F46-AE59-31CE4D485B5A}"/>
              </a:ext>
            </a:extLst>
          </p:cNvPr>
          <p:cNvSpPr/>
          <p:nvPr/>
        </p:nvSpPr>
        <p:spPr>
          <a:xfrm>
            <a:off x="22355811" y="17914146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147F7B-B13A-D04C-A212-466827974637}"/>
              </a:ext>
            </a:extLst>
          </p:cNvPr>
          <p:cNvSpPr/>
          <p:nvPr/>
        </p:nvSpPr>
        <p:spPr>
          <a:xfrm>
            <a:off x="21952633" y="21625018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3C9C17-B09B-CC43-B0E2-DB57201982AF}"/>
              </a:ext>
            </a:extLst>
          </p:cNvPr>
          <p:cNvSpPr/>
          <p:nvPr/>
        </p:nvSpPr>
        <p:spPr>
          <a:xfrm>
            <a:off x="15046879" y="21488258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C16719-34D7-5A41-9F30-66E7F683936F}"/>
              </a:ext>
            </a:extLst>
          </p:cNvPr>
          <p:cNvSpPr/>
          <p:nvPr/>
        </p:nvSpPr>
        <p:spPr>
          <a:xfrm>
            <a:off x="8180140" y="21456099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3D16DF2-7679-BC48-8F0B-23A06E685654}"/>
              </a:ext>
            </a:extLst>
          </p:cNvPr>
          <p:cNvSpPr/>
          <p:nvPr/>
        </p:nvSpPr>
        <p:spPr>
          <a:xfrm>
            <a:off x="1117600" y="21458679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C75BEB-432D-E14D-BF99-0B45B32C6300}"/>
              </a:ext>
            </a:extLst>
          </p:cNvPr>
          <p:cNvSpPr/>
          <p:nvPr/>
        </p:nvSpPr>
        <p:spPr>
          <a:xfrm>
            <a:off x="3353652" y="19172309"/>
            <a:ext cx="1070528" cy="264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2A446C-E1F7-3142-BFF2-8AEC976B60A8}"/>
              </a:ext>
            </a:extLst>
          </p:cNvPr>
          <p:cNvSpPr/>
          <p:nvPr/>
        </p:nvSpPr>
        <p:spPr>
          <a:xfrm>
            <a:off x="10797900" y="19172309"/>
            <a:ext cx="1070528" cy="264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3ED10D-D5E3-4E41-86A9-3E9F1E29E8E8}"/>
              </a:ext>
            </a:extLst>
          </p:cNvPr>
          <p:cNvSpPr/>
          <p:nvPr/>
        </p:nvSpPr>
        <p:spPr>
          <a:xfrm>
            <a:off x="17373600" y="1920682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7EF1B3-ABE6-3D44-9A76-633B03307B29}"/>
              </a:ext>
            </a:extLst>
          </p:cNvPr>
          <p:cNvSpPr/>
          <p:nvPr/>
        </p:nvSpPr>
        <p:spPr>
          <a:xfrm>
            <a:off x="24452652" y="1919412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CE4F64-73B3-6144-A9CF-65A0DA4182A5}"/>
              </a:ext>
            </a:extLst>
          </p:cNvPr>
          <p:cNvSpPr/>
          <p:nvPr/>
        </p:nvSpPr>
        <p:spPr>
          <a:xfrm>
            <a:off x="24376463" y="2280684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2499FA-AF71-D344-B935-FD6A5811F982}"/>
              </a:ext>
            </a:extLst>
          </p:cNvPr>
          <p:cNvSpPr/>
          <p:nvPr/>
        </p:nvSpPr>
        <p:spPr>
          <a:xfrm>
            <a:off x="17274843" y="2275040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841F31-0BC4-B048-BB18-B9CD60D81E92}"/>
              </a:ext>
            </a:extLst>
          </p:cNvPr>
          <p:cNvSpPr/>
          <p:nvPr/>
        </p:nvSpPr>
        <p:spPr>
          <a:xfrm>
            <a:off x="10554747" y="2277498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D9D70E-11C1-FC4B-A3E1-8F2C759A8ADC}"/>
              </a:ext>
            </a:extLst>
          </p:cNvPr>
          <p:cNvSpPr/>
          <p:nvPr/>
        </p:nvSpPr>
        <p:spPr>
          <a:xfrm>
            <a:off x="3301727" y="22749128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56D336-7AE6-074C-BC3F-90D89F74ABF6}"/>
              </a:ext>
            </a:extLst>
          </p:cNvPr>
          <p:cNvSpPr/>
          <p:nvPr/>
        </p:nvSpPr>
        <p:spPr>
          <a:xfrm>
            <a:off x="3321743" y="1566228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C62110E-EB9E-994C-A83E-350FDE459705}"/>
              </a:ext>
            </a:extLst>
          </p:cNvPr>
          <p:cNvSpPr/>
          <p:nvPr/>
        </p:nvSpPr>
        <p:spPr>
          <a:xfrm>
            <a:off x="10684891" y="1564021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17316D1-7106-D142-BBDA-9B1BC9E5D1FD}"/>
              </a:ext>
            </a:extLst>
          </p:cNvPr>
          <p:cNvSpPr/>
          <p:nvPr/>
        </p:nvSpPr>
        <p:spPr>
          <a:xfrm>
            <a:off x="17175805" y="15578722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749E87-CD60-D145-9B2C-3B27B2495D67}"/>
              </a:ext>
            </a:extLst>
          </p:cNvPr>
          <p:cNvSpPr/>
          <p:nvPr/>
        </p:nvSpPr>
        <p:spPr>
          <a:xfrm>
            <a:off x="24543149" y="1562014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0E2F0D-0125-FF49-9E05-4C9600CC4A56}"/>
              </a:ext>
            </a:extLst>
          </p:cNvPr>
          <p:cNvSpPr/>
          <p:nvPr/>
        </p:nvSpPr>
        <p:spPr>
          <a:xfrm>
            <a:off x="24549360" y="1212310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CE25F9-0433-E744-A485-6DE48462B31F}"/>
              </a:ext>
            </a:extLst>
          </p:cNvPr>
          <p:cNvSpPr/>
          <p:nvPr/>
        </p:nvSpPr>
        <p:spPr>
          <a:xfrm>
            <a:off x="17373599" y="12113362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BD81A0-8E69-E640-8497-A9A9C041F918}"/>
              </a:ext>
            </a:extLst>
          </p:cNvPr>
          <p:cNvSpPr/>
          <p:nvPr/>
        </p:nvSpPr>
        <p:spPr>
          <a:xfrm>
            <a:off x="10758085" y="12088178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2C3C61-6EFE-A245-A639-877326B94AD2}"/>
              </a:ext>
            </a:extLst>
          </p:cNvPr>
          <p:cNvSpPr/>
          <p:nvPr/>
        </p:nvSpPr>
        <p:spPr>
          <a:xfrm>
            <a:off x="3254453" y="1204644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D72C927-93AD-D44A-9FC3-5EEFE1AE2082}"/>
              </a:ext>
            </a:extLst>
          </p:cNvPr>
          <p:cNvSpPr/>
          <p:nvPr/>
        </p:nvSpPr>
        <p:spPr>
          <a:xfrm>
            <a:off x="3406853" y="1219884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3E16A8-A2D6-2F43-BEC5-254295216926}"/>
              </a:ext>
            </a:extLst>
          </p:cNvPr>
          <p:cNvSpPr/>
          <p:nvPr/>
        </p:nvSpPr>
        <p:spPr>
          <a:xfrm rot="16200000">
            <a:off x="7847782" y="23800424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67EDBB-B971-1E42-8CF6-9CA50DB4BC38}"/>
              </a:ext>
            </a:extLst>
          </p:cNvPr>
          <p:cNvSpPr/>
          <p:nvPr/>
        </p:nvSpPr>
        <p:spPr>
          <a:xfrm rot="16200000">
            <a:off x="14013586" y="23800426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C0BDA4-F56E-CF4A-848B-399AF86849EC}"/>
              </a:ext>
            </a:extLst>
          </p:cNvPr>
          <p:cNvSpPr/>
          <p:nvPr/>
        </p:nvSpPr>
        <p:spPr>
          <a:xfrm rot="16200000">
            <a:off x="21351889" y="23961417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C461BCC-AD6C-7047-8848-5CFE6B7EEF05}"/>
              </a:ext>
            </a:extLst>
          </p:cNvPr>
          <p:cNvSpPr/>
          <p:nvPr/>
        </p:nvSpPr>
        <p:spPr>
          <a:xfrm rot="16200000">
            <a:off x="21318171" y="2047323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D18AC0-52F1-EF4B-BC44-7019C56D2B12}"/>
              </a:ext>
            </a:extLst>
          </p:cNvPr>
          <p:cNvSpPr/>
          <p:nvPr/>
        </p:nvSpPr>
        <p:spPr>
          <a:xfrm rot="16200000">
            <a:off x="14054175" y="2034417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1330153-4AB7-BB44-AC07-404775629EF8}"/>
              </a:ext>
            </a:extLst>
          </p:cNvPr>
          <p:cNvSpPr/>
          <p:nvPr/>
        </p:nvSpPr>
        <p:spPr>
          <a:xfrm rot="16200000">
            <a:off x="7831524" y="20303444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D1FFC2-F36B-FF4C-9701-BBA39A7C59D5}"/>
              </a:ext>
            </a:extLst>
          </p:cNvPr>
          <p:cNvSpPr/>
          <p:nvPr/>
        </p:nvSpPr>
        <p:spPr>
          <a:xfrm rot="16200000">
            <a:off x="7919006" y="1679462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32BDF2-F887-BA4F-8AEC-AB57AB9AD67F}"/>
              </a:ext>
            </a:extLst>
          </p:cNvPr>
          <p:cNvSpPr/>
          <p:nvPr/>
        </p:nvSpPr>
        <p:spPr>
          <a:xfrm rot="16200000">
            <a:off x="13974007" y="1679463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E4847E-CE73-A44B-B5A4-BF3B9455C7C3}"/>
              </a:ext>
            </a:extLst>
          </p:cNvPr>
          <p:cNvSpPr/>
          <p:nvPr/>
        </p:nvSpPr>
        <p:spPr>
          <a:xfrm rot="16200000">
            <a:off x="21329949" y="1686267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79B0F5-9712-564B-987B-9B8CD6DFC34B}"/>
              </a:ext>
            </a:extLst>
          </p:cNvPr>
          <p:cNvSpPr/>
          <p:nvPr/>
        </p:nvSpPr>
        <p:spPr>
          <a:xfrm rot="16200000">
            <a:off x="21351890" y="1320907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A994FC-DFFC-EA44-9FF9-E23E6FA9F37D}"/>
              </a:ext>
            </a:extLst>
          </p:cNvPr>
          <p:cNvSpPr/>
          <p:nvPr/>
        </p:nvSpPr>
        <p:spPr>
          <a:xfrm rot="16200000">
            <a:off x="21330511" y="9875102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457A17-D671-2B41-AE90-CB01AC1C2604}"/>
              </a:ext>
            </a:extLst>
          </p:cNvPr>
          <p:cNvSpPr/>
          <p:nvPr/>
        </p:nvSpPr>
        <p:spPr>
          <a:xfrm rot="16200000">
            <a:off x="21269431" y="603471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CCF5AF-7B72-0740-B32F-4ED210DE3DE3}"/>
              </a:ext>
            </a:extLst>
          </p:cNvPr>
          <p:cNvSpPr/>
          <p:nvPr/>
        </p:nvSpPr>
        <p:spPr>
          <a:xfrm rot="16200000">
            <a:off x="13824034" y="612458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FA3001-CCDF-3941-816F-51286A9CD10F}"/>
              </a:ext>
            </a:extLst>
          </p:cNvPr>
          <p:cNvSpPr/>
          <p:nvPr/>
        </p:nvSpPr>
        <p:spPr>
          <a:xfrm rot="16200000">
            <a:off x="14020548" y="963643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F5B8FC-4F20-F441-88CF-8656D4965F60}"/>
              </a:ext>
            </a:extLst>
          </p:cNvPr>
          <p:cNvSpPr/>
          <p:nvPr/>
        </p:nvSpPr>
        <p:spPr>
          <a:xfrm rot="16200000">
            <a:off x="7905820" y="9682768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F6FBC4E-12DF-3B4D-888A-486AB7478C6C}"/>
              </a:ext>
            </a:extLst>
          </p:cNvPr>
          <p:cNvSpPr/>
          <p:nvPr/>
        </p:nvSpPr>
        <p:spPr>
          <a:xfrm rot="16200000">
            <a:off x="7925215" y="1334472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E138E08-947D-DE4C-94F3-F7DB3D25323D}"/>
              </a:ext>
            </a:extLst>
          </p:cNvPr>
          <p:cNvSpPr/>
          <p:nvPr/>
        </p:nvSpPr>
        <p:spPr>
          <a:xfrm rot="16200000">
            <a:off x="14021000" y="1328487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07668D-B910-2B49-81B3-392DD59C7B6E}"/>
              </a:ext>
            </a:extLst>
          </p:cNvPr>
          <p:cNvSpPr/>
          <p:nvPr/>
        </p:nvSpPr>
        <p:spPr>
          <a:xfrm rot="16200000">
            <a:off x="14026007" y="1675440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37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538B17-6B2A-5A47-BDAA-1089B5B8AF14}"/>
              </a:ext>
            </a:extLst>
          </p:cNvPr>
          <p:cNvSpPr txBox="1"/>
          <p:nvPr/>
        </p:nvSpPr>
        <p:spPr>
          <a:xfrm>
            <a:off x="805129" y="1439095"/>
            <a:ext cx="30369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0" u="sng" dirty="0">
                <a:latin typeface="Adobe Naskh Medium" pitchFamily="2" charset="-78"/>
                <a:cs typeface="Adobe Naskh Medium" pitchFamily="2" charset="-78"/>
              </a:rPr>
              <a:t>Total Crashes by Light Conditions in each Local Authority.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79CAA-2257-424A-85D0-43EF377ECEAC}"/>
              </a:ext>
            </a:extLst>
          </p:cNvPr>
          <p:cNvSpPr txBox="1"/>
          <p:nvPr/>
        </p:nvSpPr>
        <p:spPr>
          <a:xfrm>
            <a:off x="783469" y="4631193"/>
            <a:ext cx="6613513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Give a brief </a:t>
            </a:r>
            <a:r>
              <a:rPr lang="en-GB" dirty="0" err="1"/>
              <a:t>ocverview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slide25" descr="Wrexham">
            <a:extLst>
              <a:ext uri="{FF2B5EF4-FFF2-40B4-BE49-F238E27FC236}">
                <a16:creationId xmlns:a16="http://schemas.microsoft.com/office/drawing/2014/main" id="{7ECAA9BB-13D2-5741-9691-7E6E0036B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0638"/>
          <a:stretch/>
        </p:blipFill>
        <p:spPr>
          <a:xfrm>
            <a:off x="21781857" y="22385495"/>
            <a:ext cx="5884184" cy="3060000"/>
          </a:xfrm>
          <a:prstGeom prst="rect">
            <a:avLst/>
          </a:prstGeom>
        </p:spPr>
      </p:pic>
      <p:pic>
        <p:nvPicPr>
          <p:cNvPr id="17" name="slide9" descr="Ceredigion">
            <a:extLst>
              <a:ext uri="{FF2B5EF4-FFF2-40B4-BE49-F238E27FC236}">
                <a16:creationId xmlns:a16="http://schemas.microsoft.com/office/drawing/2014/main" id="{F656BC71-D6CD-EC43-AF63-D20C607FA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022"/>
          <a:stretch/>
        </p:blipFill>
        <p:spPr>
          <a:xfrm>
            <a:off x="21781858" y="8112751"/>
            <a:ext cx="5884183" cy="3060000"/>
          </a:xfrm>
          <a:prstGeom prst="rect">
            <a:avLst/>
          </a:prstGeom>
        </p:spPr>
      </p:pic>
      <p:pic>
        <p:nvPicPr>
          <p:cNvPr id="21" name="slide13" descr="Gwynedd">
            <a:extLst>
              <a:ext uri="{FF2B5EF4-FFF2-40B4-BE49-F238E27FC236}">
                <a16:creationId xmlns:a16="http://schemas.microsoft.com/office/drawing/2014/main" id="{3950D1D2-50ED-AD45-B801-D7C23C1EB8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4" b="14777"/>
          <a:stretch/>
        </p:blipFill>
        <p:spPr>
          <a:xfrm>
            <a:off x="21781858" y="11689901"/>
            <a:ext cx="5884183" cy="3060000"/>
          </a:xfrm>
          <a:prstGeom prst="rect">
            <a:avLst/>
          </a:prstGeom>
        </p:spPr>
      </p:pic>
      <p:pic>
        <p:nvPicPr>
          <p:cNvPr id="25" name="slide17" descr="Neath &amp;amp; Port Talbot">
            <a:extLst>
              <a:ext uri="{FF2B5EF4-FFF2-40B4-BE49-F238E27FC236}">
                <a16:creationId xmlns:a16="http://schemas.microsoft.com/office/drawing/2014/main" id="{B00A75CE-3B75-634F-80F0-F0452D8CE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29" b="14777"/>
          <a:stretch/>
        </p:blipFill>
        <p:spPr>
          <a:xfrm>
            <a:off x="21781858" y="15241620"/>
            <a:ext cx="5884183" cy="3060000"/>
          </a:xfrm>
          <a:prstGeom prst="rect">
            <a:avLst/>
          </a:prstGeom>
        </p:spPr>
      </p:pic>
      <p:pic>
        <p:nvPicPr>
          <p:cNvPr id="28" name="slide20" descr="Powys">
            <a:extLst>
              <a:ext uri="{FF2B5EF4-FFF2-40B4-BE49-F238E27FC236}">
                <a16:creationId xmlns:a16="http://schemas.microsoft.com/office/drawing/2014/main" id="{2092EF91-2043-1745-A95E-0BB005DD69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97" b="14776"/>
          <a:stretch/>
        </p:blipFill>
        <p:spPr>
          <a:xfrm>
            <a:off x="14620851" y="18790299"/>
            <a:ext cx="6237324" cy="3176825"/>
          </a:xfrm>
          <a:prstGeom prst="rect">
            <a:avLst/>
          </a:prstGeom>
        </p:spPr>
      </p:pic>
      <p:pic>
        <p:nvPicPr>
          <p:cNvPr id="29" name="slide21" descr="Rhondda Cynon Taff">
            <a:extLst>
              <a:ext uri="{FF2B5EF4-FFF2-40B4-BE49-F238E27FC236}">
                <a16:creationId xmlns:a16="http://schemas.microsoft.com/office/drawing/2014/main" id="{6275AF14-5261-4545-A9B6-79D565E92C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8361"/>
          <a:stretch/>
        </p:blipFill>
        <p:spPr>
          <a:xfrm>
            <a:off x="21781858" y="18815730"/>
            <a:ext cx="5884184" cy="3060000"/>
          </a:xfrm>
          <a:prstGeom prst="rect">
            <a:avLst/>
          </a:prstGeom>
        </p:spPr>
      </p:pic>
      <p:pic>
        <p:nvPicPr>
          <p:cNvPr id="32" name="slide24" descr="Vale of Glamorgan">
            <a:extLst>
              <a:ext uri="{FF2B5EF4-FFF2-40B4-BE49-F238E27FC236}">
                <a16:creationId xmlns:a16="http://schemas.microsoft.com/office/drawing/2014/main" id="{EDF3DEB2-B23C-7643-8698-B0743030CD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3" b="13744"/>
          <a:stretch/>
        </p:blipFill>
        <p:spPr>
          <a:xfrm>
            <a:off x="14620851" y="22319626"/>
            <a:ext cx="6237323" cy="3176825"/>
          </a:xfrm>
          <a:prstGeom prst="rect">
            <a:avLst/>
          </a:prstGeom>
        </p:spPr>
      </p:pic>
      <p:pic>
        <p:nvPicPr>
          <p:cNvPr id="33" name="slide22" descr="Swansea">
            <a:extLst>
              <a:ext uri="{FF2B5EF4-FFF2-40B4-BE49-F238E27FC236}">
                <a16:creationId xmlns:a16="http://schemas.microsoft.com/office/drawing/2014/main" id="{10ED9F54-A959-574A-A76D-4B9AA9D4B1D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5" t="10079" b="47147"/>
          <a:stretch/>
        </p:blipFill>
        <p:spPr>
          <a:xfrm>
            <a:off x="790530" y="25727022"/>
            <a:ext cx="5636740" cy="4233219"/>
          </a:xfrm>
          <a:prstGeom prst="rect">
            <a:avLst/>
          </a:prstGeom>
        </p:spPr>
      </p:pic>
      <p:pic>
        <p:nvPicPr>
          <p:cNvPr id="35" name="slide2" descr="All 1">
            <a:extLst>
              <a:ext uri="{FF2B5EF4-FFF2-40B4-BE49-F238E27FC236}">
                <a16:creationId xmlns:a16="http://schemas.microsoft.com/office/drawing/2014/main" id="{BFDE2A9C-DB8A-104E-B619-E94FFA6658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519" b="1842"/>
          <a:stretch/>
        </p:blipFill>
        <p:spPr>
          <a:xfrm>
            <a:off x="28069218" y="15676529"/>
            <a:ext cx="13880130" cy="970794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BA1E-9791-5B48-858F-E40036CD8EF6}"/>
              </a:ext>
            </a:extLst>
          </p:cNvPr>
          <p:cNvGrpSpPr/>
          <p:nvPr/>
        </p:nvGrpSpPr>
        <p:grpSpPr>
          <a:xfrm>
            <a:off x="38976887" y="7777179"/>
            <a:ext cx="3340108" cy="4651806"/>
            <a:chOff x="28029184" y="4572001"/>
            <a:chExt cx="5502475" cy="7603958"/>
          </a:xfrm>
        </p:grpSpPr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DDB6B8B-1255-C74A-8D22-D7C66276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1409" r="31818"/>
            <a:stretch/>
          </p:blipFill>
          <p:spPr>
            <a:xfrm>
              <a:off x="28029184" y="4572001"/>
              <a:ext cx="5502475" cy="760395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03F0B9-632E-C544-AD89-9BCAE184CFCF}"/>
                </a:ext>
              </a:extLst>
            </p:cNvPr>
            <p:cNvSpPr/>
            <p:nvPr/>
          </p:nvSpPr>
          <p:spPr>
            <a:xfrm>
              <a:off x="30319579" y="8855242"/>
              <a:ext cx="1251284" cy="173254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09C52-D920-344F-A17F-B5D9A1E6A6B7}"/>
              </a:ext>
            </a:extLst>
          </p:cNvPr>
          <p:cNvGrpSpPr/>
          <p:nvPr/>
        </p:nvGrpSpPr>
        <p:grpSpPr>
          <a:xfrm>
            <a:off x="7904351" y="4653584"/>
            <a:ext cx="6039111" cy="3298963"/>
            <a:chOff x="8350917" y="4653585"/>
            <a:chExt cx="5487760" cy="3060000"/>
          </a:xfrm>
        </p:grpSpPr>
        <p:pic>
          <p:nvPicPr>
            <p:cNvPr id="34" name="slide3" descr="All 2">
              <a:extLst>
                <a:ext uri="{FF2B5EF4-FFF2-40B4-BE49-F238E27FC236}">
                  <a16:creationId xmlns:a16="http://schemas.microsoft.com/office/drawing/2014/main" id="{002B22AE-507D-784D-B8CF-35392884D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54" b="10971"/>
            <a:stretch/>
          </p:blipFill>
          <p:spPr>
            <a:xfrm>
              <a:off x="8350917" y="4653585"/>
              <a:ext cx="5487760" cy="306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E37BB5-910A-8948-943C-0C7241BC3322}"/>
                </a:ext>
              </a:extLst>
            </p:cNvPr>
            <p:cNvSpPr/>
            <p:nvPr/>
          </p:nvSpPr>
          <p:spPr>
            <a:xfrm>
              <a:off x="8944360" y="7315605"/>
              <a:ext cx="4721488" cy="337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EFF54B1-F983-5D42-AB4E-BAC83EC3C2B2}"/>
              </a:ext>
            </a:extLst>
          </p:cNvPr>
          <p:cNvGrpSpPr/>
          <p:nvPr/>
        </p:nvGrpSpPr>
        <p:grpSpPr>
          <a:xfrm>
            <a:off x="805132" y="8138180"/>
            <a:ext cx="6237325" cy="3596501"/>
            <a:chOff x="805132" y="8138181"/>
            <a:chExt cx="5636743" cy="3060000"/>
          </a:xfrm>
        </p:grpSpPr>
        <p:pic>
          <p:nvPicPr>
            <p:cNvPr id="14" name="slide6" descr="Caerphilly">
              <a:extLst>
                <a:ext uri="{FF2B5EF4-FFF2-40B4-BE49-F238E27FC236}">
                  <a16:creationId xmlns:a16="http://schemas.microsoft.com/office/drawing/2014/main" id="{AB6C43ED-8F7B-BD4D-BEEC-B8381A459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0638"/>
            <a:stretch/>
          </p:blipFill>
          <p:spPr>
            <a:xfrm>
              <a:off x="805132" y="8138181"/>
              <a:ext cx="5636743" cy="30600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680551-F434-5044-9B75-515644FF2762}"/>
                </a:ext>
              </a:extLst>
            </p:cNvPr>
            <p:cNvSpPr/>
            <p:nvPr/>
          </p:nvSpPr>
          <p:spPr>
            <a:xfrm>
              <a:off x="1117600" y="10833100"/>
              <a:ext cx="519430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D13B639-3A7C-514A-B269-93E49C53D679}"/>
              </a:ext>
            </a:extLst>
          </p:cNvPr>
          <p:cNvGrpSpPr/>
          <p:nvPr/>
        </p:nvGrpSpPr>
        <p:grpSpPr>
          <a:xfrm>
            <a:off x="14620851" y="8112750"/>
            <a:ext cx="6237325" cy="3176825"/>
            <a:chOff x="14620851" y="8112750"/>
            <a:chExt cx="6237325" cy="3176825"/>
          </a:xfrm>
        </p:grpSpPr>
        <p:pic>
          <p:nvPicPr>
            <p:cNvPr id="16" name="slide8" descr="Carmarthenshire">
              <a:extLst>
                <a:ext uri="{FF2B5EF4-FFF2-40B4-BE49-F238E27FC236}">
                  <a16:creationId xmlns:a16="http://schemas.microsoft.com/office/drawing/2014/main" id="{50CF8BC6-67DC-D244-8E74-FC0DFA7A8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4777"/>
            <a:stretch/>
          </p:blipFill>
          <p:spPr>
            <a:xfrm>
              <a:off x="14620851" y="8112750"/>
              <a:ext cx="6237325" cy="31768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BE4DC6-B34E-5A44-9F77-CFD82C986982}"/>
                </a:ext>
              </a:extLst>
            </p:cNvPr>
            <p:cNvSpPr/>
            <p:nvPr/>
          </p:nvSpPr>
          <p:spPr>
            <a:xfrm>
              <a:off x="15989300" y="8458199"/>
              <a:ext cx="3543300" cy="361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B47680-DC61-2145-AAE5-C41D87589CD0}"/>
                </a:ext>
              </a:extLst>
            </p:cNvPr>
            <p:cNvSpPr/>
            <p:nvPr/>
          </p:nvSpPr>
          <p:spPr>
            <a:xfrm>
              <a:off x="15224355" y="10918205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14B7F-09EB-5443-B13D-9749E0EC032C}"/>
              </a:ext>
            </a:extLst>
          </p:cNvPr>
          <p:cNvSpPr/>
          <p:nvPr/>
        </p:nvSpPr>
        <p:spPr>
          <a:xfrm>
            <a:off x="22355811" y="10833100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C16CFC-76C3-4543-8989-AB66F2A86B70}"/>
              </a:ext>
            </a:extLst>
          </p:cNvPr>
          <p:cNvSpPr/>
          <p:nvPr/>
        </p:nvSpPr>
        <p:spPr>
          <a:xfrm>
            <a:off x="22355811" y="14362429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EAB460-25CF-7F46-AE59-31CE4D485B5A}"/>
              </a:ext>
            </a:extLst>
          </p:cNvPr>
          <p:cNvSpPr/>
          <p:nvPr/>
        </p:nvSpPr>
        <p:spPr>
          <a:xfrm>
            <a:off x="22355811" y="17914146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147F7B-B13A-D04C-A212-466827974637}"/>
              </a:ext>
            </a:extLst>
          </p:cNvPr>
          <p:cNvSpPr/>
          <p:nvPr/>
        </p:nvSpPr>
        <p:spPr>
          <a:xfrm>
            <a:off x="21952633" y="21625018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3C9C17-B09B-CC43-B0E2-DB57201982AF}"/>
              </a:ext>
            </a:extLst>
          </p:cNvPr>
          <p:cNvSpPr/>
          <p:nvPr/>
        </p:nvSpPr>
        <p:spPr>
          <a:xfrm>
            <a:off x="15046879" y="21488258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7E8EF89-C389-D044-A785-CDB12CCE10A5}"/>
              </a:ext>
            </a:extLst>
          </p:cNvPr>
          <p:cNvGrpSpPr/>
          <p:nvPr/>
        </p:nvGrpSpPr>
        <p:grpSpPr>
          <a:xfrm>
            <a:off x="805132" y="18793338"/>
            <a:ext cx="6237323" cy="3596501"/>
            <a:chOff x="805132" y="18793339"/>
            <a:chExt cx="5855100" cy="3060000"/>
          </a:xfrm>
        </p:grpSpPr>
        <p:pic>
          <p:nvPicPr>
            <p:cNvPr id="26" name="slide18" descr="Newport">
              <a:extLst>
                <a:ext uri="{FF2B5EF4-FFF2-40B4-BE49-F238E27FC236}">
                  <a16:creationId xmlns:a16="http://schemas.microsoft.com/office/drawing/2014/main" id="{3F281E80-F51C-E641-B8F5-11BC30CA7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0638"/>
            <a:stretch/>
          </p:blipFill>
          <p:spPr>
            <a:xfrm>
              <a:off x="805132" y="18793339"/>
              <a:ext cx="5636741" cy="306000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D16DF2-7679-BC48-8F0B-23A06E685654}"/>
                </a:ext>
              </a:extLst>
            </p:cNvPr>
            <p:cNvSpPr/>
            <p:nvPr/>
          </p:nvSpPr>
          <p:spPr>
            <a:xfrm>
              <a:off x="1117600" y="21458679"/>
              <a:ext cx="5542632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C75BEB-432D-E14D-BF99-0B45B32C6300}"/>
                </a:ext>
              </a:extLst>
            </p:cNvPr>
            <p:cNvSpPr/>
            <p:nvPr/>
          </p:nvSpPr>
          <p:spPr>
            <a:xfrm>
              <a:off x="3353652" y="19172309"/>
              <a:ext cx="1070528" cy="26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3A48D98-46F0-6E46-B695-48F985276446}"/>
              </a:ext>
            </a:extLst>
          </p:cNvPr>
          <p:cNvGrpSpPr/>
          <p:nvPr/>
        </p:nvGrpSpPr>
        <p:grpSpPr>
          <a:xfrm>
            <a:off x="7904351" y="18838120"/>
            <a:ext cx="6039113" cy="3318155"/>
            <a:chOff x="8350916" y="18838120"/>
            <a:chExt cx="6039113" cy="3318155"/>
          </a:xfrm>
        </p:grpSpPr>
        <p:pic>
          <p:nvPicPr>
            <p:cNvPr id="27" name="slide19" descr="Pembrokeshire">
              <a:extLst>
                <a:ext uri="{FF2B5EF4-FFF2-40B4-BE49-F238E27FC236}">
                  <a16:creationId xmlns:a16="http://schemas.microsoft.com/office/drawing/2014/main" id="{1C96E80D-D04E-4242-A1E2-E76E080C9F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3744"/>
            <a:stretch/>
          </p:blipFill>
          <p:spPr>
            <a:xfrm>
              <a:off x="8350916" y="18838120"/>
              <a:ext cx="6039113" cy="3318155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C16719-34D7-5A41-9F30-66E7F683936F}"/>
                </a:ext>
              </a:extLst>
            </p:cNvPr>
            <p:cNvSpPr/>
            <p:nvPr/>
          </p:nvSpPr>
          <p:spPr>
            <a:xfrm>
              <a:off x="8653005" y="21670798"/>
              <a:ext cx="5542632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72A446C-E1F7-3142-BFF2-8AEC976B60A8}"/>
                </a:ext>
              </a:extLst>
            </p:cNvPr>
            <p:cNvSpPr/>
            <p:nvPr/>
          </p:nvSpPr>
          <p:spPr>
            <a:xfrm>
              <a:off x="11201742" y="19282707"/>
              <a:ext cx="1070528" cy="2646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D3ED10D-D5E3-4E41-86A9-3E9F1E29E8E8}"/>
              </a:ext>
            </a:extLst>
          </p:cNvPr>
          <p:cNvSpPr/>
          <p:nvPr/>
        </p:nvSpPr>
        <p:spPr>
          <a:xfrm>
            <a:off x="17373600" y="1920682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7EF1B3-ABE6-3D44-9A76-633B03307B29}"/>
              </a:ext>
            </a:extLst>
          </p:cNvPr>
          <p:cNvSpPr/>
          <p:nvPr/>
        </p:nvSpPr>
        <p:spPr>
          <a:xfrm>
            <a:off x="24452652" y="1919412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CE4F64-73B3-6144-A9CF-65A0DA4182A5}"/>
              </a:ext>
            </a:extLst>
          </p:cNvPr>
          <p:cNvSpPr/>
          <p:nvPr/>
        </p:nvSpPr>
        <p:spPr>
          <a:xfrm>
            <a:off x="24376463" y="2280684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2499FA-AF71-D344-B935-FD6A5811F982}"/>
              </a:ext>
            </a:extLst>
          </p:cNvPr>
          <p:cNvSpPr/>
          <p:nvPr/>
        </p:nvSpPr>
        <p:spPr>
          <a:xfrm>
            <a:off x="17274843" y="2275040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8E429E8-0AB8-E047-A034-B21EF9000AB7}"/>
              </a:ext>
            </a:extLst>
          </p:cNvPr>
          <p:cNvGrpSpPr/>
          <p:nvPr/>
        </p:nvGrpSpPr>
        <p:grpSpPr>
          <a:xfrm>
            <a:off x="7904351" y="22345057"/>
            <a:ext cx="6039111" cy="3367436"/>
            <a:chOff x="8350916" y="22345057"/>
            <a:chExt cx="6237323" cy="3367436"/>
          </a:xfrm>
        </p:grpSpPr>
        <p:pic>
          <p:nvPicPr>
            <p:cNvPr id="30" name="slide23" descr="Torfaen">
              <a:extLst>
                <a:ext uri="{FF2B5EF4-FFF2-40B4-BE49-F238E27FC236}">
                  <a16:creationId xmlns:a16="http://schemas.microsoft.com/office/drawing/2014/main" id="{7B213DA8-16C6-0545-9F06-343D7CE99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89" b="15245"/>
            <a:stretch/>
          </p:blipFill>
          <p:spPr>
            <a:xfrm>
              <a:off x="8350916" y="22345057"/>
              <a:ext cx="6237323" cy="3367436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2841F31-0BC4-B048-BB18-B9CD60D81E92}"/>
                </a:ext>
              </a:extLst>
            </p:cNvPr>
            <p:cNvSpPr/>
            <p:nvPr/>
          </p:nvSpPr>
          <p:spPr>
            <a:xfrm>
              <a:off x="11127419" y="22840147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69804E6-25CF-C748-AC2D-D14D71B91FD9}"/>
              </a:ext>
            </a:extLst>
          </p:cNvPr>
          <p:cNvGrpSpPr/>
          <p:nvPr/>
        </p:nvGrpSpPr>
        <p:grpSpPr>
          <a:xfrm>
            <a:off x="790530" y="22345056"/>
            <a:ext cx="6237323" cy="3596501"/>
            <a:chOff x="790530" y="22345057"/>
            <a:chExt cx="5636741" cy="3060000"/>
          </a:xfrm>
        </p:grpSpPr>
        <p:pic>
          <p:nvPicPr>
            <p:cNvPr id="31" name="slide22" descr="Swansea">
              <a:extLst>
                <a:ext uri="{FF2B5EF4-FFF2-40B4-BE49-F238E27FC236}">
                  <a16:creationId xmlns:a16="http://schemas.microsoft.com/office/drawing/2014/main" id="{DC062F9F-91C9-E040-BF0D-97311A0F9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9311"/>
            <a:stretch/>
          </p:blipFill>
          <p:spPr>
            <a:xfrm>
              <a:off x="790530" y="22345057"/>
              <a:ext cx="5636741" cy="30600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CD9D70E-11C1-FC4B-A3E1-8F2C759A8ADC}"/>
                </a:ext>
              </a:extLst>
            </p:cNvPr>
            <p:cNvSpPr/>
            <p:nvPr/>
          </p:nvSpPr>
          <p:spPr>
            <a:xfrm>
              <a:off x="3301727" y="22749128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499A27A-CA71-8941-BB6C-3E8FFEF94F13}"/>
              </a:ext>
            </a:extLst>
          </p:cNvPr>
          <p:cNvGrpSpPr/>
          <p:nvPr/>
        </p:nvGrpSpPr>
        <p:grpSpPr>
          <a:xfrm>
            <a:off x="805131" y="15241619"/>
            <a:ext cx="6237324" cy="3596501"/>
            <a:chOff x="805131" y="15241620"/>
            <a:chExt cx="5636742" cy="3060000"/>
          </a:xfrm>
        </p:grpSpPr>
        <p:pic>
          <p:nvPicPr>
            <p:cNvPr id="22" name="slide14" descr="Isle of Anglesey">
              <a:extLst>
                <a:ext uri="{FF2B5EF4-FFF2-40B4-BE49-F238E27FC236}">
                  <a16:creationId xmlns:a16="http://schemas.microsoft.com/office/drawing/2014/main" id="{642F09C3-A47B-B040-96A0-5D9FC683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96" b="14608"/>
            <a:stretch/>
          </p:blipFill>
          <p:spPr>
            <a:xfrm>
              <a:off x="805131" y="15241620"/>
              <a:ext cx="5636742" cy="30600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D2E404-3E94-2B40-8105-B19DED7F8FC3}"/>
                </a:ext>
              </a:extLst>
            </p:cNvPr>
            <p:cNvSpPr/>
            <p:nvPr/>
          </p:nvSpPr>
          <p:spPr>
            <a:xfrm>
              <a:off x="968387" y="17914148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56D336-7AE6-074C-BC3F-90D89F74ABF6}"/>
                </a:ext>
              </a:extLst>
            </p:cNvPr>
            <p:cNvSpPr/>
            <p:nvPr/>
          </p:nvSpPr>
          <p:spPr>
            <a:xfrm>
              <a:off x="3321743" y="15662289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4CCA87-3EA1-EB48-AD82-1BC661EE034E}"/>
              </a:ext>
            </a:extLst>
          </p:cNvPr>
          <p:cNvGrpSpPr/>
          <p:nvPr/>
        </p:nvGrpSpPr>
        <p:grpSpPr>
          <a:xfrm>
            <a:off x="7904351" y="15241620"/>
            <a:ext cx="6039112" cy="3367436"/>
            <a:chOff x="8350916" y="15241620"/>
            <a:chExt cx="6039112" cy="3367436"/>
          </a:xfrm>
        </p:grpSpPr>
        <p:pic>
          <p:nvPicPr>
            <p:cNvPr id="23" name="slide15" descr="Merthyr Tydfil">
              <a:extLst>
                <a:ext uri="{FF2B5EF4-FFF2-40B4-BE49-F238E27FC236}">
                  <a16:creationId xmlns:a16="http://schemas.microsoft.com/office/drawing/2014/main" id="{D32995F7-5E92-4643-9CEC-295EAF76F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57" b="14776"/>
            <a:stretch/>
          </p:blipFill>
          <p:spPr>
            <a:xfrm>
              <a:off x="8350916" y="15241620"/>
              <a:ext cx="6039112" cy="3367436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DC88A9-5EA4-4C4F-9D1B-21ED55C7FF9F}"/>
                </a:ext>
              </a:extLst>
            </p:cNvPr>
            <p:cNvSpPr/>
            <p:nvPr/>
          </p:nvSpPr>
          <p:spPr>
            <a:xfrm>
              <a:off x="8801989" y="18211415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62110E-EB9E-994C-A83E-350FDE459705}"/>
                </a:ext>
              </a:extLst>
            </p:cNvPr>
            <p:cNvSpPr/>
            <p:nvPr/>
          </p:nvSpPr>
          <p:spPr>
            <a:xfrm>
              <a:off x="11007254" y="15745523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65BBA9-7693-504F-80D1-50948505B7AB}"/>
              </a:ext>
            </a:extLst>
          </p:cNvPr>
          <p:cNvGrpSpPr/>
          <p:nvPr/>
        </p:nvGrpSpPr>
        <p:grpSpPr>
          <a:xfrm>
            <a:off x="14620852" y="15216189"/>
            <a:ext cx="6237324" cy="3176825"/>
            <a:chOff x="14620852" y="15216189"/>
            <a:chExt cx="6237324" cy="3176825"/>
          </a:xfrm>
        </p:grpSpPr>
        <p:pic>
          <p:nvPicPr>
            <p:cNvPr id="24" name="slide16" descr="Monmouthshire">
              <a:extLst>
                <a:ext uri="{FF2B5EF4-FFF2-40B4-BE49-F238E27FC236}">
                  <a16:creationId xmlns:a16="http://schemas.microsoft.com/office/drawing/2014/main" id="{EC32B1C6-D21D-7240-88F7-C536787FC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4777"/>
            <a:stretch/>
          </p:blipFill>
          <p:spPr>
            <a:xfrm>
              <a:off x="14620852" y="15216189"/>
              <a:ext cx="6237324" cy="3176825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0AEB6A4-757A-7245-B8B6-768DFE2F7553}"/>
                </a:ext>
              </a:extLst>
            </p:cNvPr>
            <p:cNvSpPr/>
            <p:nvPr/>
          </p:nvSpPr>
          <p:spPr>
            <a:xfrm>
              <a:off x="15304521" y="17975175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7316D1-7106-D142-BBDA-9B1BC9E5D1FD}"/>
                </a:ext>
              </a:extLst>
            </p:cNvPr>
            <p:cNvSpPr/>
            <p:nvPr/>
          </p:nvSpPr>
          <p:spPr>
            <a:xfrm>
              <a:off x="17325174" y="15676665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8A749E87-CD60-D145-9B2C-3B27B2495D67}"/>
              </a:ext>
            </a:extLst>
          </p:cNvPr>
          <p:cNvSpPr/>
          <p:nvPr/>
        </p:nvSpPr>
        <p:spPr>
          <a:xfrm>
            <a:off x="24543149" y="1562014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0E2F0D-0125-FF49-9E05-4C9600CC4A56}"/>
              </a:ext>
            </a:extLst>
          </p:cNvPr>
          <p:cNvSpPr/>
          <p:nvPr/>
        </p:nvSpPr>
        <p:spPr>
          <a:xfrm>
            <a:off x="24549360" y="1212310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8790CDF-1CCC-754D-8232-EF8DA14B93B3}"/>
              </a:ext>
            </a:extLst>
          </p:cNvPr>
          <p:cNvGrpSpPr/>
          <p:nvPr/>
        </p:nvGrpSpPr>
        <p:grpSpPr>
          <a:xfrm>
            <a:off x="14620853" y="11664470"/>
            <a:ext cx="6237324" cy="3176825"/>
            <a:chOff x="14620853" y="11664470"/>
            <a:chExt cx="6237324" cy="3176825"/>
          </a:xfrm>
        </p:grpSpPr>
        <p:pic>
          <p:nvPicPr>
            <p:cNvPr id="20" name="slide12" descr="Flintshire">
              <a:extLst>
                <a:ext uri="{FF2B5EF4-FFF2-40B4-BE49-F238E27FC236}">
                  <a16:creationId xmlns:a16="http://schemas.microsoft.com/office/drawing/2014/main" id="{BD6B0DDA-F72A-2446-8E2D-CD8D44EEB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0638"/>
            <a:stretch/>
          </p:blipFill>
          <p:spPr>
            <a:xfrm>
              <a:off x="14620853" y="11664470"/>
              <a:ext cx="6237324" cy="317682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8B7799-D5CC-B64B-B9C8-3601C9D22746}"/>
                </a:ext>
              </a:extLst>
            </p:cNvPr>
            <p:cNvSpPr/>
            <p:nvPr/>
          </p:nvSpPr>
          <p:spPr>
            <a:xfrm>
              <a:off x="15265510" y="14439337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9CE25F9-0433-E744-A485-6DE48462B31F}"/>
                </a:ext>
              </a:extLst>
            </p:cNvPr>
            <p:cNvSpPr/>
            <p:nvPr/>
          </p:nvSpPr>
          <p:spPr>
            <a:xfrm>
              <a:off x="17373599" y="12113362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A438D0-6182-0742-9AAC-51C10AA9A5A8}"/>
              </a:ext>
            </a:extLst>
          </p:cNvPr>
          <p:cNvGrpSpPr/>
          <p:nvPr/>
        </p:nvGrpSpPr>
        <p:grpSpPr>
          <a:xfrm>
            <a:off x="805132" y="11689900"/>
            <a:ext cx="6237325" cy="3596501"/>
            <a:chOff x="805132" y="11689901"/>
            <a:chExt cx="5636743" cy="3060000"/>
          </a:xfrm>
        </p:grpSpPr>
        <p:pic>
          <p:nvPicPr>
            <p:cNvPr id="18" name="slide10" descr="Conwy">
              <a:extLst>
                <a:ext uri="{FF2B5EF4-FFF2-40B4-BE49-F238E27FC236}">
                  <a16:creationId xmlns:a16="http://schemas.microsoft.com/office/drawing/2014/main" id="{2026BBE7-4919-9C4E-AB62-3C6004A55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422" b="15245"/>
            <a:stretch/>
          </p:blipFill>
          <p:spPr>
            <a:xfrm>
              <a:off x="805132" y="11689901"/>
              <a:ext cx="5636743" cy="3060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C1CC81-5B3B-8148-9CEC-FFFC9E7DA914}"/>
                </a:ext>
              </a:extLst>
            </p:cNvPr>
            <p:cNvSpPr/>
            <p:nvPr/>
          </p:nvSpPr>
          <p:spPr>
            <a:xfrm>
              <a:off x="1001670" y="14377143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2C3C61-6EFE-A245-A639-877326B94AD2}"/>
                </a:ext>
              </a:extLst>
            </p:cNvPr>
            <p:cNvSpPr/>
            <p:nvPr/>
          </p:nvSpPr>
          <p:spPr>
            <a:xfrm>
              <a:off x="3254453" y="12046445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D72C927-93AD-D44A-9FC3-5EEFE1AE2082}"/>
              </a:ext>
            </a:extLst>
          </p:cNvPr>
          <p:cNvSpPr/>
          <p:nvPr/>
        </p:nvSpPr>
        <p:spPr>
          <a:xfrm>
            <a:off x="3406853" y="1219884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3E16A8-A2D6-2F43-BEC5-254295216926}"/>
              </a:ext>
            </a:extLst>
          </p:cNvPr>
          <p:cNvSpPr/>
          <p:nvPr/>
        </p:nvSpPr>
        <p:spPr>
          <a:xfrm rot="16200000">
            <a:off x="7847782" y="23800424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67EDBB-B971-1E42-8CF6-9CA50DB4BC38}"/>
              </a:ext>
            </a:extLst>
          </p:cNvPr>
          <p:cNvSpPr/>
          <p:nvPr/>
        </p:nvSpPr>
        <p:spPr>
          <a:xfrm rot="16200000">
            <a:off x="14013586" y="23800426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C0BDA4-F56E-CF4A-848B-399AF86849EC}"/>
              </a:ext>
            </a:extLst>
          </p:cNvPr>
          <p:cNvSpPr/>
          <p:nvPr/>
        </p:nvSpPr>
        <p:spPr>
          <a:xfrm rot="16200000">
            <a:off x="21351889" y="23961417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C461BCC-AD6C-7047-8848-5CFE6B7EEF05}"/>
              </a:ext>
            </a:extLst>
          </p:cNvPr>
          <p:cNvSpPr/>
          <p:nvPr/>
        </p:nvSpPr>
        <p:spPr>
          <a:xfrm rot="16200000">
            <a:off x="21318171" y="2047323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D18AC0-52F1-EF4B-BC44-7019C56D2B12}"/>
              </a:ext>
            </a:extLst>
          </p:cNvPr>
          <p:cNvSpPr/>
          <p:nvPr/>
        </p:nvSpPr>
        <p:spPr>
          <a:xfrm rot="16200000">
            <a:off x="14054175" y="2034417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1330153-4AB7-BB44-AC07-404775629EF8}"/>
              </a:ext>
            </a:extLst>
          </p:cNvPr>
          <p:cNvSpPr/>
          <p:nvPr/>
        </p:nvSpPr>
        <p:spPr>
          <a:xfrm rot="16200000">
            <a:off x="7831524" y="20303444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D1FFC2-F36B-FF4C-9701-BBA39A7C59D5}"/>
              </a:ext>
            </a:extLst>
          </p:cNvPr>
          <p:cNvSpPr/>
          <p:nvPr/>
        </p:nvSpPr>
        <p:spPr>
          <a:xfrm rot="16200000">
            <a:off x="7919006" y="1679462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32BDF2-F887-BA4F-8AEC-AB57AB9AD67F}"/>
              </a:ext>
            </a:extLst>
          </p:cNvPr>
          <p:cNvSpPr/>
          <p:nvPr/>
        </p:nvSpPr>
        <p:spPr>
          <a:xfrm rot="16200000">
            <a:off x="13974007" y="1679463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E4847E-CE73-A44B-B5A4-BF3B9455C7C3}"/>
              </a:ext>
            </a:extLst>
          </p:cNvPr>
          <p:cNvSpPr/>
          <p:nvPr/>
        </p:nvSpPr>
        <p:spPr>
          <a:xfrm rot="16200000">
            <a:off x="21329949" y="1686267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79B0F5-9712-564B-987B-9B8CD6DFC34B}"/>
              </a:ext>
            </a:extLst>
          </p:cNvPr>
          <p:cNvSpPr/>
          <p:nvPr/>
        </p:nvSpPr>
        <p:spPr>
          <a:xfrm rot="16200000">
            <a:off x="21351890" y="1320907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A994FC-DFFC-EA44-9FF9-E23E6FA9F37D}"/>
              </a:ext>
            </a:extLst>
          </p:cNvPr>
          <p:cNvSpPr/>
          <p:nvPr/>
        </p:nvSpPr>
        <p:spPr>
          <a:xfrm rot="16200000">
            <a:off x="21330511" y="9875102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30AE2D1-7392-374A-BCFF-01557F889048}"/>
              </a:ext>
            </a:extLst>
          </p:cNvPr>
          <p:cNvGrpSpPr/>
          <p:nvPr/>
        </p:nvGrpSpPr>
        <p:grpSpPr>
          <a:xfrm>
            <a:off x="14400559" y="4628154"/>
            <a:ext cx="6466028" cy="3325614"/>
            <a:chOff x="14295103" y="4631193"/>
            <a:chExt cx="6228245" cy="3258705"/>
          </a:xfrm>
        </p:grpSpPr>
        <p:pic>
          <p:nvPicPr>
            <p:cNvPr id="12" name="slide4" descr="Blaenau Gwent">
              <a:extLst>
                <a:ext uri="{FF2B5EF4-FFF2-40B4-BE49-F238E27FC236}">
                  <a16:creationId xmlns:a16="http://schemas.microsoft.com/office/drawing/2014/main" id="{86136565-5D92-D94D-B343-324A5EC9F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63" b="17474"/>
            <a:stretch/>
          </p:blipFill>
          <p:spPr>
            <a:xfrm>
              <a:off x="14295103" y="4631193"/>
              <a:ext cx="6228245" cy="3060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52C111-B1F6-794A-9F13-C64FE6357117}"/>
                </a:ext>
              </a:extLst>
            </p:cNvPr>
            <p:cNvSpPr/>
            <p:nvPr/>
          </p:nvSpPr>
          <p:spPr>
            <a:xfrm>
              <a:off x="14532977" y="7315605"/>
              <a:ext cx="5704297" cy="574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ECCF5AF-7B72-0740-B32F-4ED210DE3DE3}"/>
                </a:ext>
              </a:extLst>
            </p:cNvPr>
            <p:cNvSpPr/>
            <p:nvPr/>
          </p:nvSpPr>
          <p:spPr>
            <a:xfrm rot="16200000">
              <a:off x="13824034" y="6124583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CBFA3001-CCDF-3941-816F-51286A9CD10F}"/>
              </a:ext>
            </a:extLst>
          </p:cNvPr>
          <p:cNvSpPr/>
          <p:nvPr/>
        </p:nvSpPr>
        <p:spPr>
          <a:xfrm rot="16200000">
            <a:off x="14020548" y="963643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B4D7045-A48A-CE48-B0F8-652E536719D9}"/>
              </a:ext>
            </a:extLst>
          </p:cNvPr>
          <p:cNvGrpSpPr/>
          <p:nvPr/>
        </p:nvGrpSpPr>
        <p:grpSpPr>
          <a:xfrm>
            <a:off x="7904352" y="11689900"/>
            <a:ext cx="6496810" cy="3298963"/>
            <a:chOff x="8350917" y="11689901"/>
            <a:chExt cx="5903673" cy="3060000"/>
          </a:xfrm>
        </p:grpSpPr>
        <p:pic>
          <p:nvPicPr>
            <p:cNvPr id="19" name="slide11" descr="Denbighshire">
              <a:extLst>
                <a:ext uri="{FF2B5EF4-FFF2-40B4-BE49-F238E27FC236}">
                  <a16:creationId xmlns:a16="http://schemas.microsoft.com/office/drawing/2014/main" id="{6D7C69FE-BD87-7E4F-8E4D-7E48EDC05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422" b="14777"/>
            <a:stretch/>
          </p:blipFill>
          <p:spPr>
            <a:xfrm>
              <a:off x="8350917" y="11689901"/>
              <a:ext cx="5487760" cy="30600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36E4BA-9690-8641-A8B4-17524356E32F}"/>
                </a:ext>
              </a:extLst>
            </p:cNvPr>
            <p:cNvSpPr/>
            <p:nvPr/>
          </p:nvSpPr>
          <p:spPr>
            <a:xfrm>
              <a:off x="8944360" y="14362428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DBD81A0-8E69-E640-8497-A9A9C041F918}"/>
                </a:ext>
              </a:extLst>
            </p:cNvPr>
            <p:cNvSpPr/>
            <p:nvPr/>
          </p:nvSpPr>
          <p:spPr>
            <a:xfrm>
              <a:off x="10758085" y="12088178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6FBC4E-12DF-3B4D-888A-486AB7478C6C}"/>
                </a:ext>
              </a:extLst>
            </p:cNvPr>
            <p:cNvSpPr/>
            <p:nvPr/>
          </p:nvSpPr>
          <p:spPr>
            <a:xfrm rot="16200000">
              <a:off x="7925215" y="13344720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AE138E08-947D-DE4C-94F3-F7DB3D25323D}"/>
              </a:ext>
            </a:extLst>
          </p:cNvPr>
          <p:cNvSpPr/>
          <p:nvPr/>
        </p:nvSpPr>
        <p:spPr>
          <a:xfrm rot="16200000">
            <a:off x="14021000" y="1328487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907668D-B910-2B49-81B3-392DD59C7B6E}"/>
              </a:ext>
            </a:extLst>
          </p:cNvPr>
          <p:cNvSpPr/>
          <p:nvPr/>
        </p:nvSpPr>
        <p:spPr>
          <a:xfrm rot="16200000">
            <a:off x="14026007" y="1675440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3750B00-0063-C345-A29C-04E6D7D5D34A}"/>
              </a:ext>
            </a:extLst>
          </p:cNvPr>
          <p:cNvSpPr/>
          <p:nvPr/>
        </p:nvSpPr>
        <p:spPr>
          <a:xfrm>
            <a:off x="24461961" y="8820057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BA31632-217D-5D4F-9999-2F4FACF68F11}"/>
              </a:ext>
            </a:extLst>
          </p:cNvPr>
          <p:cNvGrpSpPr/>
          <p:nvPr/>
        </p:nvGrpSpPr>
        <p:grpSpPr>
          <a:xfrm>
            <a:off x="21781858" y="4653584"/>
            <a:ext cx="5884183" cy="3261470"/>
            <a:chOff x="21781858" y="4653584"/>
            <a:chExt cx="5884183" cy="3261470"/>
          </a:xfrm>
        </p:grpSpPr>
        <p:pic>
          <p:nvPicPr>
            <p:cNvPr id="13" name="slide5" descr="Bridgend">
              <a:extLst>
                <a:ext uri="{FF2B5EF4-FFF2-40B4-BE49-F238E27FC236}">
                  <a16:creationId xmlns:a16="http://schemas.microsoft.com/office/drawing/2014/main" id="{E7D374DC-16F9-914E-88A4-91C87F2A7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86" b="12743"/>
            <a:stretch/>
          </p:blipFill>
          <p:spPr>
            <a:xfrm>
              <a:off x="21781858" y="4653584"/>
              <a:ext cx="5884183" cy="3060000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3457A17-D671-2B41-AE90-CB01AC1C2604}"/>
                </a:ext>
              </a:extLst>
            </p:cNvPr>
            <p:cNvSpPr/>
            <p:nvPr/>
          </p:nvSpPr>
          <p:spPr>
            <a:xfrm rot="16200000">
              <a:off x="21269431" y="6034711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1E2C543-435D-E648-98F0-054BE74BE962}"/>
                </a:ext>
              </a:extLst>
            </p:cNvPr>
            <p:cNvSpPr/>
            <p:nvPr/>
          </p:nvSpPr>
          <p:spPr>
            <a:xfrm>
              <a:off x="21929766" y="7340761"/>
              <a:ext cx="5704297" cy="574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636707-7741-924C-BCEB-8E79402679EF}"/>
              </a:ext>
            </a:extLst>
          </p:cNvPr>
          <p:cNvGrpSpPr/>
          <p:nvPr/>
        </p:nvGrpSpPr>
        <p:grpSpPr>
          <a:xfrm>
            <a:off x="7904351" y="8112750"/>
            <a:ext cx="6039111" cy="3298963"/>
            <a:chOff x="8350917" y="8112751"/>
            <a:chExt cx="5487760" cy="30600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6B806D3-187F-5241-AD0A-B2AB2388F347}"/>
                </a:ext>
              </a:extLst>
            </p:cNvPr>
            <p:cNvGrpSpPr/>
            <p:nvPr/>
          </p:nvGrpSpPr>
          <p:grpSpPr>
            <a:xfrm>
              <a:off x="8350917" y="8112751"/>
              <a:ext cx="5487760" cy="3060000"/>
              <a:chOff x="8350917" y="8112751"/>
              <a:chExt cx="5487760" cy="306000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2A2C53A-20B9-E740-957F-D947CA957520}"/>
                  </a:ext>
                </a:extLst>
              </p:cNvPr>
              <p:cNvGrpSpPr/>
              <p:nvPr/>
            </p:nvGrpSpPr>
            <p:grpSpPr>
              <a:xfrm>
                <a:off x="8350917" y="8112751"/>
                <a:ext cx="5487760" cy="3060000"/>
                <a:chOff x="8350917" y="8112751"/>
                <a:chExt cx="5487760" cy="3060000"/>
              </a:xfrm>
            </p:grpSpPr>
            <p:pic>
              <p:nvPicPr>
                <p:cNvPr id="15" name="slide7" descr="Cardiff">
                  <a:extLst>
                    <a:ext uri="{FF2B5EF4-FFF2-40B4-BE49-F238E27FC236}">
                      <a16:creationId xmlns:a16="http://schemas.microsoft.com/office/drawing/2014/main" id="{A2EE8F0A-B4B1-3A47-8861-5D2CA7BC2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0039" b="14777"/>
                <a:stretch/>
              </p:blipFill>
              <p:spPr>
                <a:xfrm>
                  <a:off x="8350917" y="8112751"/>
                  <a:ext cx="5487760" cy="3060000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766F428-B9ED-CB46-B8F6-312A2337D7AF}"/>
                    </a:ext>
                  </a:extLst>
                </p:cNvPr>
                <p:cNvSpPr/>
                <p:nvPr/>
              </p:nvSpPr>
              <p:spPr>
                <a:xfrm>
                  <a:off x="8553468" y="10770354"/>
                  <a:ext cx="5194300" cy="3650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5F5B8FC-4F20-F441-88CF-8656D4965F60}"/>
                  </a:ext>
                </a:extLst>
              </p:cNvPr>
              <p:cNvSpPr/>
              <p:nvPr/>
            </p:nvSpPr>
            <p:spPr>
              <a:xfrm rot="16200000">
                <a:off x="7905820" y="9682768"/>
                <a:ext cx="1268925" cy="230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1B65282-8C3A-BA4A-9EC5-EBF413D36517}"/>
                </a:ext>
              </a:extLst>
            </p:cNvPr>
            <p:cNvSpPr/>
            <p:nvPr/>
          </p:nvSpPr>
          <p:spPr>
            <a:xfrm>
              <a:off x="10249675" y="8394624"/>
              <a:ext cx="2487286" cy="341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3" name="Picture 112" descr="Map&#10;&#10;Description automatically generated">
            <a:extLst>
              <a:ext uri="{FF2B5EF4-FFF2-40B4-BE49-F238E27FC236}">
                <a16:creationId xmlns:a16="http://schemas.microsoft.com/office/drawing/2014/main" id="{E1994B0E-D5BA-7644-856E-E105C4CA0AE6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5732" b="97289" l="24978" r="73694">
                        <a14:foregroundMark x1="29141" y1="74826" x2="29805" y2="72037"/>
                        <a14:foregroundMark x1="29805" y1="72037" x2="29274" y2="74903"/>
                        <a14:foregroundMark x1="29274" y1="74903" x2="29141" y2="74903"/>
                        <a14:foregroundMark x1="30115" y1="71418" x2="29805" y2="74516"/>
                        <a14:foregroundMark x1="31267" y1="81642" x2="31267" y2="81642"/>
                        <a14:foregroundMark x1="32772" y1="78699" x2="34057" y2="80945"/>
                        <a14:foregroundMark x1="34057" y1="80945" x2="35740" y2="82262"/>
                        <a14:foregroundMark x1="35740" y1="82262" x2="36537" y2="82184"/>
                        <a14:foregroundMark x1="55226" y1="90085" x2="58016" y2="94655"/>
                        <a14:foregroundMark x1="58016" y1="94655" x2="60009" y2="96669"/>
                        <a14:foregroundMark x1="60009" y1="96669" x2="63729" y2="97521"/>
                        <a14:foregroundMark x1="63729" y1="97521" x2="68246" y2="96437"/>
                        <a14:foregroundMark x1="68246" y1="96437" x2="72321" y2="93029"/>
                        <a14:foregroundMark x1="72321" y1="93029" x2="73384" y2="90395"/>
                        <a14:foregroundMark x1="73384" y1="90395" x2="73694" y2="89078"/>
                        <a14:foregroundMark x1="56067" y1="92796" x2="62090" y2="93571"/>
                        <a14:foregroundMark x1="62090" y1="93571" x2="66696" y2="93184"/>
                        <a14:foregroundMark x1="66696" y1="93184" x2="66962" y2="93184"/>
                        <a14:foregroundMark x1="66342" y1="95043" x2="64836" y2="96824"/>
                        <a14:foregroundMark x1="64836" y1="96824" x2="61027" y2="97289"/>
                        <a14:foregroundMark x1="61027" y1="97289" x2="59522" y2="96747"/>
                        <a14:foregroundMark x1="66873" y1="10070" x2="60895" y2="5732"/>
                        <a14:foregroundMark x1="60895" y1="5732" x2="45261" y2="2091"/>
                        <a14:foregroundMark x1="45261" y1="2091" x2="43401" y2="2634"/>
                        <a14:foregroundMark x1="43401" y1="2634" x2="42516" y2="5732"/>
                        <a14:foregroundMark x1="42516" y1="5732" x2="42870" y2="13091"/>
                        <a14:backgroundMark x1="24845" y1="77847" x2="25775" y2="80868"/>
                        <a14:backgroundMark x1="25775" y1="80868" x2="27768" y2="81410"/>
                        <a14:backgroundMark x1="27768" y1="81410" x2="28034" y2="78389"/>
                        <a14:backgroundMark x1="28034" y1="78389" x2="26749" y2="78234"/>
                      </a14:backgroundRemoval>
                    </a14:imgEffect>
                  </a14:imgLayer>
                </a14:imgProps>
              </a:ext>
            </a:extLst>
          </a:blip>
          <a:srcRect l="23992" r="24670"/>
          <a:stretch/>
        </p:blipFill>
        <p:spPr>
          <a:xfrm>
            <a:off x="27154813" y="1048666"/>
            <a:ext cx="13562276" cy="15104218"/>
          </a:xfrm>
          <a:prstGeom prst="rect">
            <a:avLst/>
          </a:prstGeom>
        </p:spPr>
      </p:pic>
      <p:pic>
        <p:nvPicPr>
          <p:cNvPr id="115" name="Picture 114" descr="Chart, waterfall chart&#10;&#10;Description automatically generated">
            <a:extLst>
              <a:ext uri="{FF2B5EF4-FFF2-40B4-BE49-F238E27FC236}">
                <a16:creationId xmlns:a16="http://schemas.microsoft.com/office/drawing/2014/main" id="{6EB367D9-5739-3441-BE74-B25D2EE78CA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745731" y="8134841"/>
            <a:ext cx="5920310" cy="2843051"/>
          </a:xfrm>
          <a:prstGeom prst="rect">
            <a:avLst/>
          </a:prstGeom>
        </p:spPr>
      </p:pic>
      <p:pic>
        <p:nvPicPr>
          <p:cNvPr id="117" name="Picture 116" descr="Chart, waterfall chart&#10;&#10;Description automatically generated">
            <a:extLst>
              <a:ext uri="{FF2B5EF4-FFF2-40B4-BE49-F238E27FC236}">
                <a16:creationId xmlns:a16="http://schemas.microsoft.com/office/drawing/2014/main" id="{E48665C5-1CB6-5949-A8D8-AB8F30BEB8D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499442" y="4773065"/>
            <a:ext cx="60071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91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 descr="Chart, waterfall chart&#10;&#10;Description automatically generated">
            <a:extLst>
              <a:ext uri="{FF2B5EF4-FFF2-40B4-BE49-F238E27FC236}">
                <a16:creationId xmlns:a16="http://schemas.microsoft.com/office/drawing/2014/main" id="{8FBD5D92-229E-A848-8640-8264ABA8949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2388"/>
          <a:stretch/>
        </p:blipFill>
        <p:spPr>
          <a:xfrm>
            <a:off x="21163457" y="15005895"/>
            <a:ext cx="6364800" cy="3420000"/>
          </a:xfrm>
          <a:prstGeom prst="rect">
            <a:avLst/>
          </a:prstGeom>
        </p:spPr>
      </p:pic>
      <p:pic>
        <p:nvPicPr>
          <p:cNvPr id="87" name="Picture 86" descr="Chart, bar chart&#10;&#10;Description automatically generated">
            <a:extLst>
              <a:ext uri="{FF2B5EF4-FFF2-40B4-BE49-F238E27FC236}">
                <a16:creationId xmlns:a16="http://schemas.microsoft.com/office/drawing/2014/main" id="{733FAEEF-071B-7140-AF11-3C9D9242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8442" y="17503938"/>
            <a:ext cx="14656827" cy="12606860"/>
          </a:xfrm>
          <a:prstGeom prst="rect">
            <a:avLst/>
          </a:prstGeom>
        </p:spPr>
      </p:pic>
      <p:pic>
        <p:nvPicPr>
          <p:cNvPr id="124" name="Picture 123" descr="Chart, waterfall chart&#10;&#10;Description automatically generated">
            <a:extLst>
              <a:ext uri="{FF2B5EF4-FFF2-40B4-BE49-F238E27FC236}">
                <a16:creationId xmlns:a16="http://schemas.microsoft.com/office/drawing/2014/main" id="{E0D349FC-2892-F94F-9A2F-D61E6FF7415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294087" y="26510798"/>
            <a:ext cx="6364800" cy="3600000"/>
          </a:xfrm>
          <a:prstGeom prst="rect">
            <a:avLst/>
          </a:prstGeom>
        </p:spPr>
      </p:pic>
      <p:pic>
        <p:nvPicPr>
          <p:cNvPr id="89" name="Picture 88" descr="Chart, waterfall chart&#10;&#10;Description automatically generated">
            <a:extLst>
              <a:ext uri="{FF2B5EF4-FFF2-40B4-BE49-F238E27FC236}">
                <a16:creationId xmlns:a16="http://schemas.microsoft.com/office/drawing/2014/main" id="{30174F58-FFFC-6443-917A-D5A7DB7E473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271346" y="22679845"/>
            <a:ext cx="6364800" cy="3420000"/>
          </a:xfrm>
          <a:prstGeom prst="rect">
            <a:avLst/>
          </a:prstGeom>
        </p:spPr>
      </p:pic>
      <p:pic>
        <p:nvPicPr>
          <p:cNvPr id="119" name="Picture 118" descr="Chart, waterfall chart&#10;&#10;Description automatically generated">
            <a:extLst>
              <a:ext uri="{FF2B5EF4-FFF2-40B4-BE49-F238E27FC236}">
                <a16:creationId xmlns:a16="http://schemas.microsoft.com/office/drawing/2014/main" id="{9E56EFFD-8EF7-2742-BDC9-0F7B491D82F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90530" y="11289057"/>
            <a:ext cx="6364800" cy="34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38B17-6B2A-5A47-BDAA-1089B5B8AF14}"/>
              </a:ext>
            </a:extLst>
          </p:cNvPr>
          <p:cNvSpPr txBox="1"/>
          <p:nvPr/>
        </p:nvSpPr>
        <p:spPr>
          <a:xfrm>
            <a:off x="805128" y="1439095"/>
            <a:ext cx="403216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600" u="sng" dirty="0">
                <a:latin typeface="Adobe Naskh Medium" pitchFamily="2" charset="-78"/>
                <a:cs typeface="Adobe Naskh Medium" pitchFamily="2" charset="-78"/>
              </a:rPr>
              <a:t>Total Crashes by Light Conditions in each Local Authority in Wales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79CAA-2257-424A-85D0-43EF377ECEAC}"/>
              </a:ext>
            </a:extLst>
          </p:cNvPr>
          <p:cNvSpPr txBox="1"/>
          <p:nvPr/>
        </p:nvSpPr>
        <p:spPr>
          <a:xfrm>
            <a:off x="805129" y="4311262"/>
            <a:ext cx="26723128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400" u="sng" dirty="0"/>
              <a:t>Overview</a:t>
            </a:r>
          </a:p>
          <a:p>
            <a:endParaRPr lang="en-GB" sz="4400" dirty="0"/>
          </a:p>
          <a:p>
            <a:r>
              <a:rPr lang="en-GB" sz="2800" dirty="0"/>
              <a:t>Give an overview of what the visualisation is showing.</a:t>
            </a:r>
          </a:p>
          <a:p>
            <a:endParaRPr lang="en-GB" sz="2000" u="sng" dirty="0"/>
          </a:p>
          <a:p>
            <a:endParaRPr lang="en-GB" sz="2000" u="sng" dirty="0"/>
          </a:p>
          <a:p>
            <a:endParaRPr lang="en-GB" sz="2000" u="sng" dirty="0"/>
          </a:p>
        </p:txBody>
      </p:sp>
      <p:pic>
        <p:nvPicPr>
          <p:cNvPr id="33" name="slide22" descr="Swansea">
            <a:extLst>
              <a:ext uri="{FF2B5EF4-FFF2-40B4-BE49-F238E27FC236}">
                <a16:creationId xmlns:a16="http://schemas.microsoft.com/office/drawing/2014/main" id="{10ED9F54-A959-574A-A76D-4B9AA9D4B1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4" t="13618" b="52926"/>
          <a:stretch/>
        </p:blipFill>
        <p:spPr>
          <a:xfrm>
            <a:off x="820947" y="7422612"/>
            <a:ext cx="6364799" cy="324208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BA1E-9791-5B48-858F-E40036CD8EF6}"/>
              </a:ext>
            </a:extLst>
          </p:cNvPr>
          <p:cNvGrpSpPr/>
          <p:nvPr/>
        </p:nvGrpSpPr>
        <p:grpSpPr>
          <a:xfrm>
            <a:off x="38976887" y="10520374"/>
            <a:ext cx="3340108" cy="4651806"/>
            <a:chOff x="28029184" y="4572001"/>
            <a:chExt cx="5502475" cy="7603958"/>
          </a:xfrm>
        </p:grpSpPr>
        <p:pic>
          <p:nvPicPr>
            <p:cNvPr id="3" name="Picture 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6DDB6B8B-1255-C74A-8D22-D7C662768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409" r="31818"/>
            <a:stretch/>
          </p:blipFill>
          <p:spPr>
            <a:xfrm>
              <a:off x="28029184" y="4572001"/>
              <a:ext cx="5502475" cy="760395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203F0B9-632E-C544-AD89-9BCAE184CFCF}"/>
                </a:ext>
              </a:extLst>
            </p:cNvPr>
            <p:cNvSpPr/>
            <p:nvPr/>
          </p:nvSpPr>
          <p:spPr>
            <a:xfrm>
              <a:off x="30319579" y="8855242"/>
              <a:ext cx="1251284" cy="173254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09C52-D920-344F-A17F-B5D9A1E6A6B7}"/>
              </a:ext>
            </a:extLst>
          </p:cNvPr>
          <p:cNvGrpSpPr/>
          <p:nvPr/>
        </p:nvGrpSpPr>
        <p:grpSpPr>
          <a:xfrm>
            <a:off x="7904351" y="7715744"/>
            <a:ext cx="6039111" cy="3298963"/>
            <a:chOff x="8350917" y="4653585"/>
            <a:chExt cx="5487760" cy="3060000"/>
          </a:xfrm>
        </p:grpSpPr>
        <p:pic>
          <p:nvPicPr>
            <p:cNvPr id="34" name="slide3" descr="All 2">
              <a:extLst>
                <a:ext uri="{FF2B5EF4-FFF2-40B4-BE49-F238E27FC236}">
                  <a16:creationId xmlns:a16="http://schemas.microsoft.com/office/drawing/2014/main" id="{002B22AE-507D-784D-B8CF-35392884D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54" b="10971"/>
            <a:stretch/>
          </p:blipFill>
          <p:spPr>
            <a:xfrm>
              <a:off x="8350917" y="4653585"/>
              <a:ext cx="5487760" cy="306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E37BB5-910A-8948-943C-0C7241BC3322}"/>
                </a:ext>
              </a:extLst>
            </p:cNvPr>
            <p:cNvSpPr/>
            <p:nvPr/>
          </p:nvSpPr>
          <p:spPr>
            <a:xfrm>
              <a:off x="8944360" y="7315605"/>
              <a:ext cx="4721488" cy="337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D13B639-3A7C-514A-B269-93E49C53D679}"/>
              </a:ext>
            </a:extLst>
          </p:cNvPr>
          <p:cNvGrpSpPr/>
          <p:nvPr/>
        </p:nvGrpSpPr>
        <p:grpSpPr>
          <a:xfrm>
            <a:off x="14620851" y="11451355"/>
            <a:ext cx="6237325" cy="3176825"/>
            <a:chOff x="14620851" y="8112750"/>
            <a:chExt cx="6237325" cy="3176825"/>
          </a:xfrm>
        </p:grpSpPr>
        <p:pic>
          <p:nvPicPr>
            <p:cNvPr id="16" name="slide8" descr="Carmarthenshire">
              <a:extLst>
                <a:ext uri="{FF2B5EF4-FFF2-40B4-BE49-F238E27FC236}">
                  <a16:creationId xmlns:a16="http://schemas.microsoft.com/office/drawing/2014/main" id="{50CF8BC6-67DC-D244-8E74-FC0DFA7A8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73" b="14777"/>
            <a:stretch/>
          </p:blipFill>
          <p:spPr>
            <a:xfrm>
              <a:off x="14620851" y="8112750"/>
              <a:ext cx="6237325" cy="31768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BE4DC6-B34E-5A44-9F77-CFD82C986982}"/>
                </a:ext>
              </a:extLst>
            </p:cNvPr>
            <p:cNvSpPr/>
            <p:nvPr/>
          </p:nvSpPr>
          <p:spPr>
            <a:xfrm>
              <a:off x="15989300" y="8458199"/>
              <a:ext cx="3543300" cy="3618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B47680-DC61-2145-AAE5-C41D87589CD0}"/>
                </a:ext>
              </a:extLst>
            </p:cNvPr>
            <p:cNvSpPr/>
            <p:nvPr/>
          </p:nvSpPr>
          <p:spPr>
            <a:xfrm>
              <a:off x="15224355" y="10918205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14B7F-09EB-5443-B13D-9749E0EC032C}"/>
              </a:ext>
            </a:extLst>
          </p:cNvPr>
          <p:cNvSpPr/>
          <p:nvPr/>
        </p:nvSpPr>
        <p:spPr>
          <a:xfrm>
            <a:off x="22355811" y="10833100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C16CFC-76C3-4543-8989-AB66F2A86B70}"/>
              </a:ext>
            </a:extLst>
          </p:cNvPr>
          <p:cNvSpPr/>
          <p:nvPr/>
        </p:nvSpPr>
        <p:spPr>
          <a:xfrm>
            <a:off x="22355811" y="14362429"/>
            <a:ext cx="5310230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147F7B-B13A-D04C-A212-466827974637}"/>
              </a:ext>
            </a:extLst>
          </p:cNvPr>
          <p:cNvSpPr/>
          <p:nvPr/>
        </p:nvSpPr>
        <p:spPr>
          <a:xfrm>
            <a:off x="21952633" y="21625018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3C9C17-B09B-CC43-B0E2-DB57201982AF}"/>
              </a:ext>
            </a:extLst>
          </p:cNvPr>
          <p:cNvSpPr/>
          <p:nvPr/>
        </p:nvSpPr>
        <p:spPr>
          <a:xfrm>
            <a:off x="15046879" y="21488258"/>
            <a:ext cx="5542632" cy="365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3ED10D-D5E3-4E41-86A9-3E9F1E29E8E8}"/>
              </a:ext>
            </a:extLst>
          </p:cNvPr>
          <p:cNvSpPr/>
          <p:nvPr/>
        </p:nvSpPr>
        <p:spPr>
          <a:xfrm>
            <a:off x="17373600" y="1920682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7EF1B3-ABE6-3D44-9A76-633B03307B29}"/>
              </a:ext>
            </a:extLst>
          </p:cNvPr>
          <p:cNvSpPr/>
          <p:nvPr/>
        </p:nvSpPr>
        <p:spPr>
          <a:xfrm>
            <a:off x="24452652" y="1919412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CE4F64-73B3-6144-A9CF-65A0DA4182A5}"/>
              </a:ext>
            </a:extLst>
          </p:cNvPr>
          <p:cNvSpPr/>
          <p:nvPr/>
        </p:nvSpPr>
        <p:spPr>
          <a:xfrm>
            <a:off x="24376463" y="2280684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2499FA-AF71-D344-B935-FD6A5811F982}"/>
              </a:ext>
            </a:extLst>
          </p:cNvPr>
          <p:cNvSpPr/>
          <p:nvPr/>
        </p:nvSpPr>
        <p:spPr>
          <a:xfrm>
            <a:off x="17274843" y="22750400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C0E2F0D-0125-FF49-9E05-4C9600CC4A56}"/>
              </a:ext>
            </a:extLst>
          </p:cNvPr>
          <p:cNvSpPr/>
          <p:nvPr/>
        </p:nvSpPr>
        <p:spPr>
          <a:xfrm>
            <a:off x="24549360" y="12123103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A438D0-6182-0742-9AAC-51C10AA9A5A8}"/>
              </a:ext>
            </a:extLst>
          </p:cNvPr>
          <p:cNvGrpSpPr/>
          <p:nvPr/>
        </p:nvGrpSpPr>
        <p:grpSpPr>
          <a:xfrm>
            <a:off x="805132" y="15028505"/>
            <a:ext cx="6237325" cy="3596501"/>
            <a:chOff x="805132" y="11689901"/>
            <a:chExt cx="5636743" cy="3060000"/>
          </a:xfrm>
        </p:grpSpPr>
        <p:pic>
          <p:nvPicPr>
            <p:cNvPr id="18" name="slide10" descr="Conwy">
              <a:extLst>
                <a:ext uri="{FF2B5EF4-FFF2-40B4-BE49-F238E27FC236}">
                  <a16:creationId xmlns:a16="http://schemas.microsoft.com/office/drawing/2014/main" id="{2026BBE7-4919-9C4E-AB62-3C6004A55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422" b="15245"/>
            <a:stretch/>
          </p:blipFill>
          <p:spPr>
            <a:xfrm>
              <a:off x="805132" y="11689901"/>
              <a:ext cx="5636743" cy="30600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C1CC81-5B3B-8148-9CEC-FFFC9E7DA914}"/>
                </a:ext>
              </a:extLst>
            </p:cNvPr>
            <p:cNvSpPr/>
            <p:nvPr/>
          </p:nvSpPr>
          <p:spPr>
            <a:xfrm>
              <a:off x="1001670" y="14377143"/>
              <a:ext cx="5310230" cy="365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2C3C61-6EFE-A245-A639-877326B94AD2}"/>
                </a:ext>
              </a:extLst>
            </p:cNvPr>
            <p:cNvSpPr/>
            <p:nvPr/>
          </p:nvSpPr>
          <p:spPr>
            <a:xfrm>
              <a:off x="3254453" y="12046445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D72C927-93AD-D44A-9FC3-5EEFE1AE2082}"/>
              </a:ext>
            </a:extLst>
          </p:cNvPr>
          <p:cNvSpPr/>
          <p:nvPr/>
        </p:nvSpPr>
        <p:spPr>
          <a:xfrm>
            <a:off x="3406853" y="1219884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03E16A8-A2D6-2F43-BEC5-254295216926}"/>
              </a:ext>
            </a:extLst>
          </p:cNvPr>
          <p:cNvSpPr/>
          <p:nvPr/>
        </p:nvSpPr>
        <p:spPr>
          <a:xfrm rot="16200000">
            <a:off x="7847782" y="23800424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6C0BDA4-F56E-CF4A-848B-399AF86849EC}"/>
              </a:ext>
            </a:extLst>
          </p:cNvPr>
          <p:cNvSpPr/>
          <p:nvPr/>
        </p:nvSpPr>
        <p:spPr>
          <a:xfrm rot="16200000">
            <a:off x="21351889" y="23961417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C461BCC-AD6C-7047-8848-5CFE6B7EEF05}"/>
              </a:ext>
            </a:extLst>
          </p:cNvPr>
          <p:cNvSpPr/>
          <p:nvPr/>
        </p:nvSpPr>
        <p:spPr>
          <a:xfrm rot="16200000">
            <a:off x="21318171" y="20473235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1330153-4AB7-BB44-AC07-404775629EF8}"/>
              </a:ext>
            </a:extLst>
          </p:cNvPr>
          <p:cNvSpPr/>
          <p:nvPr/>
        </p:nvSpPr>
        <p:spPr>
          <a:xfrm rot="16200000">
            <a:off x="7831524" y="20303444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1D1FFC2-F36B-FF4C-9701-BBA39A7C59D5}"/>
              </a:ext>
            </a:extLst>
          </p:cNvPr>
          <p:cNvSpPr/>
          <p:nvPr/>
        </p:nvSpPr>
        <p:spPr>
          <a:xfrm rot="16200000">
            <a:off x="7919006" y="16794629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79B0F5-9712-564B-987B-9B8CD6DFC34B}"/>
              </a:ext>
            </a:extLst>
          </p:cNvPr>
          <p:cNvSpPr/>
          <p:nvPr/>
        </p:nvSpPr>
        <p:spPr>
          <a:xfrm rot="16200000">
            <a:off x="21351890" y="13209071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BB7A92E-1DFE-7D45-9375-7BC7102BDB1D}"/>
              </a:ext>
            </a:extLst>
          </p:cNvPr>
          <p:cNvGrpSpPr>
            <a:grpSpLocks/>
          </p:cNvGrpSpPr>
          <p:nvPr/>
        </p:nvGrpSpPr>
        <p:grpSpPr>
          <a:xfrm>
            <a:off x="21152445" y="7485809"/>
            <a:ext cx="6364800" cy="3420000"/>
            <a:chOff x="21745732" y="7835225"/>
            <a:chExt cx="5749534" cy="3060000"/>
          </a:xfrm>
        </p:grpSpPr>
        <p:pic>
          <p:nvPicPr>
            <p:cNvPr id="117" name="Picture 116" descr="Chart, waterfall chart&#10;&#10;Description automatically generated">
              <a:extLst>
                <a:ext uri="{FF2B5EF4-FFF2-40B4-BE49-F238E27FC236}">
                  <a16:creationId xmlns:a16="http://schemas.microsoft.com/office/drawing/2014/main" id="{E48665C5-1CB6-5949-A8D8-AB8F30BE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745732" y="7835225"/>
              <a:ext cx="5749534" cy="3060000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A994FC-DFFC-EA44-9FF9-E23E6FA9F37D}"/>
                </a:ext>
              </a:extLst>
            </p:cNvPr>
            <p:cNvSpPr/>
            <p:nvPr/>
          </p:nvSpPr>
          <p:spPr>
            <a:xfrm rot="16200000">
              <a:off x="21318171" y="9622437"/>
              <a:ext cx="1268925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A416599-9E06-294D-A8D9-D3B9AE022312}"/>
              </a:ext>
            </a:extLst>
          </p:cNvPr>
          <p:cNvGrpSpPr/>
          <p:nvPr/>
        </p:nvGrpSpPr>
        <p:grpSpPr>
          <a:xfrm>
            <a:off x="14653588" y="7428812"/>
            <a:ext cx="6365633" cy="3418179"/>
            <a:chOff x="14492541" y="7778821"/>
            <a:chExt cx="6365633" cy="3418179"/>
          </a:xfrm>
        </p:grpSpPr>
        <p:pic>
          <p:nvPicPr>
            <p:cNvPr id="103" name="Picture 102" descr="Chart, waterfall chart&#10;&#10;Description automatically generated">
              <a:extLst>
                <a:ext uri="{FF2B5EF4-FFF2-40B4-BE49-F238E27FC236}">
                  <a16:creationId xmlns:a16="http://schemas.microsoft.com/office/drawing/2014/main" id="{11C11F1B-FFAE-9549-A4E2-5775884E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92541" y="7778821"/>
              <a:ext cx="6365633" cy="3418179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BFA3001-CCDF-3941-816F-51286A9CD10F}"/>
                </a:ext>
              </a:extLst>
            </p:cNvPr>
            <p:cNvSpPr/>
            <p:nvPr/>
          </p:nvSpPr>
          <p:spPr>
            <a:xfrm rot="16200000">
              <a:off x="13946445" y="9866831"/>
              <a:ext cx="1417131" cy="230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C3750B00-0063-C345-A29C-04E6D7D5D34A}"/>
              </a:ext>
            </a:extLst>
          </p:cNvPr>
          <p:cNvSpPr/>
          <p:nvPr/>
        </p:nvSpPr>
        <p:spPr>
          <a:xfrm>
            <a:off x="24461961" y="8820057"/>
            <a:ext cx="1268925" cy="230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A636707-7741-924C-BCEB-8E79402679EF}"/>
              </a:ext>
            </a:extLst>
          </p:cNvPr>
          <p:cNvGrpSpPr/>
          <p:nvPr/>
        </p:nvGrpSpPr>
        <p:grpSpPr>
          <a:xfrm>
            <a:off x="7904351" y="11174910"/>
            <a:ext cx="6039111" cy="3298963"/>
            <a:chOff x="8350917" y="8112751"/>
            <a:chExt cx="5487760" cy="306000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D6B806D3-187F-5241-AD0A-B2AB2388F347}"/>
                </a:ext>
              </a:extLst>
            </p:cNvPr>
            <p:cNvGrpSpPr/>
            <p:nvPr/>
          </p:nvGrpSpPr>
          <p:grpSpPr>
            <a:xfrm>
              <a:off x="8350917" y="8112751"/>
              <a:ext cx="5487760" cy="3060000"/>
              <a:chOff x="8350917" y="8112751"/>
              <a:chExt cx="5487760" cy="306000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2A2C53A-20B9-E740-957F-D947CA957520}"/>
                  </a:ext>
                </a:extLst>
              </p:cNvPr>
              <p:cNvGrpSpPr/>
              <p:nvPr/>
            </p:nvGrpSpPr>
            <p:grpSpPr>
              <a:xfrm>
                <a:off x="8350917" y="8112751"/>
                <a:ext cx="5487760" cy="3060000"/>
                <a:chOff x="8350917" y="8112751"/>
                <a:chExt cx="5487760" cy="3060000"/>
              </a:xfrm>
            </p:grpSpPr>
            <p:pic>
              <p:nvPicPr>
                <p:cNvPr id="15" name="slide7" descr="Cardiff">
                  <a:extLst>
                    <a:ext uri="{FF2B5EF4-FFF2-40B4-BE49-F238E27FC236}">
                      <a16:creationId xmlns:a16="http://schemas.microsoft.com/office/drawing/2014/main" id="{A2EE8F0A-B4B1-3A47-8861-5D2CA7BC2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0039" b="14777"/>
                <a:stretch/>
              </p:blipFill>
              <p:spPr>
                <a:xfrm>
                  <a:off x="8350917" y="8112751"/>
                  <a:ext cx="5487760" cy="3060000"/>
                </a:xfrm>
                <a:prstGeom prst="rect">
                  <a:avLst/>
                </a:prstGeom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766F428-B9ED-CB46-B8F6-312A2337D7AF}"/>
                    </a:ext>
                  </a:extLst>
                </p:cNvPr>
                <p:cNvSpPr/>
                <p:nvPr/>
              </p:nvSpPr>
              <p:spPr>
                <a:xfrm>
                  <a:off x="8553468" y="10770354"/>
                  <a:ext cx="5194300" cy="3650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5F5B8FC-4F20-F441-88CF-8656D4965F60}"/>
                  </a:ext>
                </a:extLst>
              </p:cNvPr>
              <p:cNvSpPr/>
              <p:nvPr/>
            </p:nvSpPr>
            <p:spPr>
              <a:xfrm rot="16200000">
                <a:off x="7905820" y="9682768"/>
                <a:ext cx="1268925" cy="230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1B65282-8C3A-BA4A-9EC5-EBF413D36517}"/>
                </a:ext>
              </a:extLst>
            </p:cNvPr>
            <p:cNvSpPr/>
            <p:nvPr/>
          </p:nvSpPr>
          <p:spPr>
            <a:xfrm>
              <a:off x="10249675" y="8394624"/>
              <a:ext cx="2487286" cy="341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3" name="Picture 112" descr="Map&#10;&#10;Description automatically generated">
            <a:extLst>
              <a:ext uri="{FF2B5EF4-FFF2-40B4-BE49-F238E27FC236}">
                <a16:creationId xmlns:a16="http://schemas.microsoft.com/office/drawing/2014/main" id="{E1994B0E-D5BA-7644-856E-E105C4CA0AE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732" b="97289" l="24978" r="73694">
                        <a14:foregroundMark x1="29141" y1="74826" x2="29805" y2="72037"/>
                        <a14:foregroundMark x1="29805" y1="72037" x2="29274" y2="74903"/>
                        <a14:foregroundMark x1="29274" y1="74903" x2="29141" y2="74903"/>
                        <a14:foregroundMark x1="30115" y1="71418" x2="29805" y2="74516"/>
                        <a14:foregroundMark x1="31267" y1="81642" x2="31267" y2="81642"/>
                        <a14:foregroundMark x1="32772" y1="78699" x2="34057" y2="80945"/>
                        <a14:foregroundMark x1="34057" y1="80945" x2="35740" y2="82262"/>
                        <a14:foregroundMark x1="35740" y1="82262" x2="36537" y2="82184"/>
                        <a14:foregroundMark x1="55226" y1="90085" x2="58016" y2="94655"/>
                        <a14:foregroundMark x1="58016" y1="94655" x2="60009" y2="96669"/>
                        <a14:foregroundMark x1="60009" y1="96669" x2="63729" y2="97521"/>
                        <a14:foregroundMark x1="63729" y1="97521" x2="68246" y2="96437"/>
                        <a14:foregroundMark x1="68246" y1="96437" x2="72321" y2="93029"/>
                        <a14:foregroundMark x1="72321" y1="93029" x2="73384" y2="90395"/>
                        <a14:foregroundMark x1="73384" y1="90395" x2="73694" y2="89078"/>
                        <a14:foregroundMark x1="56067" y1="92796" x2="62090" y2="93571"/>
                        <a14:foregroundMark x1="62090" y1="93571" x2="66696" y2="93184"/>
                        <a14:foregroundMark x1="66696" y1="93184" x2="66962" y2="93184"/>
                        <a14:foregroundMark x1="66342" y1="95043" x2="64836" y2="96824"/>
                        <a14:foregroundMark x1="64836" y1="96824" x2="61027" y2="97289"/>
                        <a14:foregroundMark x1="61027" y1="97289" x2="59522" y2="96747"/>
                        <a14:foregroundMark x1="66873" y1="10070" x2="60895" y2="5732"/>
                        <a14:foregroundMark x1="60895" y1="5732" x2="45261" y2="2091"/>
                        <a14:foregroundMark x1="45261" y1="2091" x2="43401" y2="2634"/>
                        <a14:foregroundMark x1="43401" y1="2634" x2="42516" y2="5732"/>
                        <a14:foregroundMark x1="42516" y1="5732" x2="42870" y2="13091"/>
                        <a14:backgroundMark x1="24845" y1="77847" x2="25775" y2="80868"/>
                        <a14:backgroundMark x1="25775" y1="80868" x2="27768" y2="81410"/>
                        <a14:backgroundMark x1="27768" y1="81410" x2="28034" y2="78389"/>
                        <a14:backgroundMark x1="28034" y1="78389" x2="26749" y2="78234"/>
                      </a14:backgroundRemoval>
                    </a14:imgEffect>
                  </a14:imgLayer>
                </a14:imgProps>
              </a:ext>
            </a:extLst>
          </a:blip>
          <a:srcRect l="23992" r="24670"/>
          <a:stretch/>
        </p:blipFill>
        <p:spPr>
          <a:xfrm>
            <a:off x="27329079" y="3666843"/>
            <a:ext cx="13562276" cy="15104218"/>
          </a:xfrm>
          <a:prstGeom prst="rect">
            <a:avLst/>
          </a:prstGeom>
        </p:spPr>
      </p:pic>
      <p:pic>
        <p:nvPicPr>
          <p:cNvPr id="115" name="Picture 114" descr="Chart, waterfall chart&#10;&#10;Description automatically generated">
            <a:extLst>
              <a:ext uri="{FF2B5EF4-FFF2-40B4-BE49-F238E27FC236}">
                <a16:creationId xmlns:a16="http://schemas.microsoft.com/office/drawing/2014/main" id="{6EB367D9-5739-3441-BE74-B25D2EE78CA1}"/>
              </a:ext>
            </a:extLst>
          </p:cNvPr>
          <p:cNvPicPr>
            <a:picLocks/>
          </p:cNvPicPr>
          <p:nvPr/>
        </p:nvPicPr>
        <p:blipFill rotWithShape="1">
          <a:blip r:embed="rId18"/>
          <a:srcRect r="4293"/>
          <a:stretch/>
        </p:blipFill>
        <p:spPr>
          <a:xfrm>
            <a:off x="21207000" y="11284898"/>
            <a:ext cx="6227829" cy="3420000"/>
          </a:xfrm>
          <a:prstGeom prst="rect">
            <a:avLst/>
          </a:prstGeom>
        </p:spPr>
      </p:pic>
      <p:pic>
        <p:nvPicPr>
          <p:cNvPr id="116" name="Picture 115" descr="Chart, waterfall chart&#10;&#10;Description automatically generated">
            <a:extLst>
              <a:ext uri="{FF2B5EF4-FFF2-40B4-BE49-F238E27FC236}">
                <a16:creationId xmlns:a16="http://schemas.microsoft.com/office/drawing/2014/main" id="{E532034F-83FD-B842-B35A-0C2E321D3153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584297" y="7427168"/>
            <a:ext cx="6364800" cy="3420000"/>
          </a:xfrm>
          <a:prstGeom prst="rect">
            <a:avLst/>
          </a:prstGeom>
        </p:spPr>
      </p:pic>
      <p:pic>
        <p:nvPicPr>
          <p:cNvPr id="121" name="Picture 120" descr="Chart, bar chart&#10;&#10;Description automatically generated">
            <a:extLst>
              <a:ext uri="{FF2B5EF4-FFF2-40B4-BE49-F238E27FC236}">
                <a16:creationId xmlns:a16="http://schemas.microsoft.com/office/drawing/2014/main" id="{485DC43D-CC60-9D4C-9549-886FD36BB80A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595731" y="11289057"/>
            <a:ext cx="6364800" cy="3420000"/>
          </a:xfrm>
          <a:prstGeom prst="rect">
            <a:avLst/>
          </a:prstGeom>
        </p:spPr>
      </p:pic>
      <p:pic>
        <p:nvPicPr>
          <p:cNvPr id="123" name="Picture 122" descr="Chart, waterfall chart&#10;&#10;Description automatically generated">
            <a:extLst>
              <a:ext uri="{FF2B5EF4-FFF2-40B4-BE49-F238E27FC236}">
                <a16:creationId xmlns:a16="http://schemas.microsoft.com/office/drawing/2014/main" id="{CA85FD09-AF02-9544-A118-79EDBBA7ACBE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14655010" y="11289057"/>
            <a:ext cx="6364800" cy="3420000"/>
          </a:xfrm>
          <a:prstGeom prst="rect">
            <a:avLst/>
          </a:prstGeom>
        </p:spPr>
      </p:pic>
      <p:pic>
        <p:nvPicPr>
          <p:cNvPr id="125" name="Picture 124" descr="Chart, waterfall chart&#10;&#10;Description automatically generated">
            <a:extLst>
              <a:ext uri="{FF2B5EF4-FFF2-40B4-BE49-F238E27FC236}">
                <a16:creationId xmlns:a16="http://schemas.microsoft.com/office/drawing/2014/main" id="{ABF360EC-CF02-E946-974D-659A7148AE12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92215" y="15002189"/>
            <a:ext cx="6364800" cy="3420000"/>
          </a:xfrm>
          <a:prstGeom prst="rect">
            <a:avLst/>
          </a:prstGeom>
        </p:spPr>
      </p:pic>
      <p:pic>
        <p:nvPicPr>
          <p:cNvPr id="128" name="Picture 127" descr="Chart, waterfall chart&#10;&#10;Description automatically generated">
            <a:extLst>
              <a:ext uri="{FF2B5EF4-FFF2-40B4-BE49-F238E27FC236}">
                <a16:creationId xmlns:a16="http://schemas.microsoft.com/office/drawing/2014/main" id="{3325FD95-81E0-A545-8F5A-07D509EAEC7E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7646118" y="15026591"/>
            <a:ext cx="6364800" cy="3416300"/>
          </a:xfrm>
          <a:prstGeom prst="rect">
            <a:avLst/>
          </a:prstGeom>
        </p:spPr>
      </p:pic>
      <p:pic>
        <p:nvPicPr>
          <p:cNvPr id="130" name="Picture 129" descr="Chart, waterfall chart&#10;&#10;Description automatically generated">
            <a:extLst>
              <a:ext uri="{FF2B5EF4-FFF2-40B4-BE49-F238E27FC236}">
                <a16:creationId xmlns:a16="http://schemas.microsoft.com/office/drawing/2014/main" id="{BC4EBD83-17FC-0540-9F38-F789C76E1D02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4652926" y="14997012"/>
            <a:ext cx="6364800" cy="3420000"/>
          </a:xfrm>
          <a:prstGeom prst="rect">
            <a:avLst/>
          </a:prstGeom>
        </p:spPr>
      </p:pic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4A1B4D00-02C0-B340-818B-AC9077DAD910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889113" y="18838561"/>
            <a:ext cx="6364800" cy="3420000"/>
          </a:xfrm>
          <a:prstGeom prst="rect">
            <a:avLst/>
          </a:prstGeom>
        </p:spPr>
      </p:pic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2E8AD20C-5DA1-4F47-B521-BEFF9B10F954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7623868" y="18838561"/>
            <a:ext cx="6364800" cy="3420000"/>
          </a:xfrm>
          <a:prstGeom prst="rect">
            <a:avLst/>
          </a:prstGeom>
        </p:spPr>
      </p:pic>
      <p:pic>
        <p:nvPicPr>
          <p:cNvPr id="17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26DA52B2-6B4E-E647-922D-5BE62D2A9B85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14727305" y="18840411"/>
            <a:ext cx="6364800" cy="3416300"/>
          </a:xfrm>
          <a:prstGeom prst="rect">
            <a:avLst/>
          </a:prstGeom>
        </p:spPr>
      </p:pic>
      <p:pic>
        <p:nvPicPr>
          <p:cNvPr id="20" name="Picture 19" descr="Chart, waterfall chart&#10;&#10;Description automatically generated">
            <a:extLst>
              <a:ext uri="{FF2B5EF4-FFF2-40B4-BE49-F238E27FC236}">
                <a16:creationId xmlns:a16="http://schemas.microsoft.com/office/drawing/2014/main" id="{DADAAD84-7DE9-A743-BE7E-144A51AAE148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21270306" y="18843980"/>
            <a:ext cx="6364800" cy="3420000"/>
          </a:xfrm>
          <a:prstGeom prst="rect">
            <a:avLst/>
          </a:prstGeom>
        </p:spPr>
      </p:pic>
      <p:pic>
        <p:nvPicPr>
          <p:cNvPr id="36" name="Picture 35" descr="Chart, waterfall chart&#10;&#10;Description automatically generated">
            <a:extLst>
              <a:ext uri="{FF2B5EF4-FFF2-40B4-BE49-F238E27FC236}">
                <a16:creationId xmlns:a16="http://schemas.microsoft.com/office/drawing/2014/main" id="{54E701A2-3F5E-1446-B0F5-FE18AFFDE4AF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855801" y="22674933"/>
            <a:ext cx="6364800" cy="3420000"/>
          </a:xfrm>
          <a:prstGeom prst="rect">
            <a:avLst/>
          </a:prstGeom>
        </p:spPr>
      </p:pic>
      <p:pic>
        <p:nvPicPr>
          <p:cNvPr id="66" name="Picture 65" descr="Chart, waterfall chart&#10;&#10;Description automatically generated">
            <a:extLst>
              <a:ext uri="{FF2B5EF4-FFF2-40B4-BE49-F238E27FC236}">
                <a16:creationId xmlns:a16="http://schemas.microsoft.com/office/drawing/2014/main" id="{8C5E15E0-D143-3F42-83CC-C34BE14693BA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7663970" y="22674933"/>
            <a:ext cx="6364800" cy="3420000"/>
          </a:xfrm>
          <a:prstGeom prst="rect">
            <a:avLst/>
          </a:prstGeom>
        </p:spPr>
      </p:pic>
      <p:pic>
        <p:nvPicPr>
          <p:cNvPr id="81" name="Picture 80" descr="Chart, waterfall chart&#10;&#10;Description automatically generated">
            <a:extLst>
              <a:ext uri="{FF2B5EF4-FFF2-40B4-BE49-F238E27FC236}">
                <a16:creationId xmlns:a16="http://schemas.microsoft.com/office/drawing/2014/main" id="{E0E30830-7C2A-7B48-8C9E-7E265BF00771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14779104" y="22674933"/>
            <a:ext cx="6364800" cy="3420000"/>
          </a:xfrm>
          <a:prstGeom prst="rect">
            <a:avLst/>
          </a:prstGeom>
        </p:spPr>
      </p:pic>
      <p:pic>
        <p:nvPicPr>
          <p:cNvPr id="108" name="Picture 107" descr="Chart&#10;&#10;Description automatically generated">
            <a:extLst>
              <a:ext uri="{FF2B5EF4-FFF2-40B4-BE49-F238E27FC236}">
                <a16:creationId xmlns:a16="http://schemas.microsoft.com/office/drawing/2014/main" id="{CA74A119-6132-714B-9AA5-4EC908EBFBFC}"/>
              </a:ext>
            </a:extLst>
          </p:cNvPr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889113" y="26511305"/>
            <a:ext cx="6364800" cy="3600000"/>
          </a:xfrm>
          <a:prstGeom prst="rect">
            <a:avLst/>
          </a:prstGeom>
        </p:spPr>
      </p:pic>
      <p:pic>
        <p:nvPicPr>
          <p:cNvPr id="114" name="Picture 113" descr="Chart, waterfall chart&#10;&#10;Description automatically generated">
            <a:extLst>
              <a:ext uri="{FF2B5EF4-FFF2-40B4-BE49-F238E27FC236}">
                <a16:creationId xmlns:a16="http://schemas.microsoft.com/office/drawing/2014/main" id="{61EA3CA7-A75D-EC48-A9E9-73A66E90E86B}"/>
              </a:ext>
            </a:extLst>
          </p:cNvPr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7660540" y="26514475"/>
            <a:ext cx="6364800" cy="3600000"/>
          </a:xfrm>
          <a:prstGeom prst="rect">
            <a:avLst/>
          </a:prstGeom>
        </p:spPr>
      </p:pic>
      <p:pic>
        <p:nvPicPr>
          <p:cNvPr id="120" name="Picture 119" descr="Chart, waterfall chart&#10;&#10;Description automatically generated">
            <a:extLst>
              <a:ext uri="{FF2B5EF4-FFF2-40B4-BE49-F238E27FC236}">
                <a16:creationId xmlns:a16="http://schemas.microsoft.com/office/drawing/2014/main" id="{31FE9496-01DB-9249-9851-FED75FC24954}"/>
              </a:ext>
            </a:extLst>
          </p:cNvPr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>
            <a:off x="14620851" y="26510798"/>
            <a:ext cx="63648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7A9B-E445-BE43-B9D9-B1ACBBBA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C70C-0C13-C048-A209-B927CBFDE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Full UK map to show the location associated to whole of UK. Made wales pink for this to allow the the area to be seen quickly.</a:t>
            </a:r>
          </a:p>
          <a:p>
            <a:r>
              <a:rPr lang="en-GB" sz="2800" dirty="0"/>
              <a:t>Text added to views can see what the name of the areas are called.</a:t>
            </a:r>
          </a:p>
          <a:p>
            <a:r>
              <a:rPr lang="en-GB" sz="2800" dirty="0"/>
              <a:t>Added Wales Principle areas to show the different areas on the map.</a:t>
            </a:r>
          </a:p>
          <a:p>
            <a:r>
              <a:rPr lang="en-GB" sz="2800" dirty="0"/>
              <a:t>Text size 9</a:t>
            </a:r>
          </a:p>
          <a:p>
            <a:r>
              <a:rPr lang="en-GB" sz="2800" dirty="0"/>
              <a:t>Text: wrapped letters on 2 characters/ Type Case: Title Case</a:t>
            </a:r>
          </a:p>
          <a:p>
            <a:r>
              <a:rPr lang="en-GB" sz="2800" dirty="0"/>
              <a:t>Tried to lay out charts like the co-ordinates of the map</a:t>
            </a:r>
          </a:p>
          <a:p>
            <a:r>
              <a:rPr lang="en-GB" sz="2800" dirty="0"/>
              <a:t>Used same colour coding for the different light conditions.</a:t>
            </a:r>
          </a:p>
          <a:p>
            <a:r>
              <a:rPr lang="en-GB" sz="2800" dirty="0"/>
              <a:t>Tried using a logarithmic scale, but felt that the scale made it hard to read at a glance.</a:t>
            </a:r>
          </a:p>
          <a:p>
            <a:r>
              <a:rPr lang="en-GB" sz="2800" dirty="0"/>
              <a:t>Colour Code map to show hot spot areas -&gt; didn’t have enough know how on QGIS.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437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1535</TotalTime>
  <Words>212</Words>
  <Application>Microsoft Macintosh PowerPoint</Application>
  <PresentationFormat>Custom</PresentationFormat>
  <Paragraphs>37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Adobe Naskh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Gray</dc:creator>
  <cp:lastModifiedBy>Andy Gray</cp:lastModifiedBy>
  <cp:revision>44</cp:revision>
  <dcterms:created xsi:type="dcterms:W3CDTF">2020-12-22T15:14:00Z</dcterms:created>
  <dcterms:modified xsi:type="dcterms:W3CDTF">2020-12-30T16:08:42Z</dcterms:modified>
</cp:coreProperties>
</file>